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59" r:id="rId2"/>
    <p:sldId id="257" r:id="rId3"/>
  </p:sldIdLst>
  <p:sldSz cx="7559675" cy="104394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MATSUGAWA004" initials="K" lastIdx="1" clrIdx="0">
    <p:extLst>
      <p:ext uri="{19B8F6BF-5375-455C-9EA6-DF929625EA0E}">
        <p15:presenceInfo xmlns:p15="http://schemas.microsoft.com/office/powerpoint/2012/main" userId="KOMATSUGAWA004" providerId="None"/>
      </p:ext>
    </p:extLst>
  </p:cmAuthor>
  <p:cmAuthor id="2" name="稲富 良子" initials="稲富" lastIdx="6" clrIdx="1">
    <p:extLst>
      <p:ext uri="{19B8F6BF-5375-455C-9EA6-DF929625EA0E}">
        <p15:presenceInfo xmlns:p15="http://schemas.microsoft.com/office/powerpoint/2012/main" userId="e6200a8a9efd2d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F99FF"/>
    <a:srgbClr val="FF0066"/>
    <a:srgbClr val="009900"/>
    <a:srgbClr val="1DAA16"/>
    <a:srgbClr val="AD0FB1"/>
    <a:srgbClr val="FFFFFF"/>
    <a:srgbClr val="FF0000"/>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6462D-4C29-43EF-9367-E13CF0EF5FAB}" v="98" dt="2024-06-26T08:11:36.764"/>
    <p1510:client id="{A4821174-8F1F-426E-A8B1-A6829EF8F866}" v="76" dt="2024-06-27T07:52:59.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0" autoAdjust="0"/>
  </p:normalViewPr>
  <p:slideViewPr>
    <p:cSldViewPr snapToGrid="0">
      <p:cViewPr>
        <p:scale>
          <a:sx n="125" d="100"/>
          <a:sy n="125" d="100"/>
        </p:scale>
        <p:origin x="450" y="-5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広報" userId="232b8deb-ca03-419d-8349-8cc922851821" providerId="ADAL" clId="{440A4BE1-A94A-4139-9390-9BDCD9C9738D}"/>
    <pc:docChg chg="custSel modSld">
      <pc:chgData name="広報" userId="232b8deb-ca03-419d-8349-8cc922851821" providerId="ADAL" clId="{440A4BE1-A94A-4139-9390-9BDCD9C9738D}" dt="2023-09-30T07:39:27.198" v="347" actId="255"/>
      <pc:docMkLst>
        <pc:docMk/>
      </pc:docMkLst>
      <pc:sldChg chg="delSp modSp mod">
        <pc:chgData name="広報" userId="232b8deb-ca03-419d-8349-8cc922851821" providerId="ADAL" clId="{440A4BE1-A94A-4139-9390-9BDCD9C9738D}" dt="2023-09-30T07:39:27.198" v="347" actId="255"/>
        <pc:sldMkLst>
          <pc:docMk/>
          <pc:sldMk cId="4236136754" sldId="256"/>
        </pc:sldMkLst>
        <pc:spChg chg="mod">
          <ac:chgData name="広報" userId="232b8deb-ca03-419d-8349-8cc922851821" providerId="ADAL" clId="{440A4BE1-A94A-4139-9390-9BDCD9C9738D}" dt="2023-09-30T07:39:27.198" v="347" actId="255"/>
          <ac:spMkLst>
            <pc:docMk/>
            <pc:sldMk cId="4236136754" sldId="256"/>
            <ac:spMk id="2" creationId="{139A9571-F3B7-A674-CD52-124792ECB3A4}"/>
          </ac:spMkLst>
        </pc:spChg>
        <pc:spChg chg="mod">
          <ac:chgData name="広報" userId="232b8deb-ca03-419d-8349-8cc922851821" providerId="ADAL" clId="{440A4BE1-A94A-4139-9390-9BDCD9C9738D}" dt="2023-09-30T07:39:04.738" v="344" actId="1076"/>
          <ac:spMkLst>
            <pc:docMk/>
            <pc:sldMk cId="4236136754" sldId="256"/>
            <ac:spMk id="5" creationId="{65E6E3D7-54F8-A807-8E60-B959850644DE}"/>
          </ac:spMkLst>
        </pc:spChg>
        <pc:spChg chg="mod">
          <ac:chgData name="広報" userId="232b8deb-ca03-419d-8349-8cc922851821" providerId="ADAL" clId="{440A4BE1-A94A-4139-9390-9BDCD9C9738D}" dt="2023-09-30T07:38:22.825" v="316" actId="20577"/>
          <ac:spMkLst>
            <pc:docMk/>
            <pc:sldMk cId="4236136754" sldId="256"/>
            <ac:spMk id="8" creationId="{0ADEEA4C-5BCF-A6CF-99D7-FF20E8F6D0F1}"/>
          </ac:spMkLst>
        </pc:spChg>
        <pc:spChg chg="del mod">
          <ac:chgData name="広報" userId="232b8deb-ca03-419d-8349-8cc922851821" providerId="ADAL" clId="{440A4BE1-A94A-4139-9390-9BDCD9C9738D}" dt="2023-09-30T07:37:07.299" v="275" actId="21"/>
          <ac:spMkLst>
            <pc:docMk/>
            <pc:sldMk cId="4236136754" sldId="256"/>
            <ac:spMk id="17" creationId="{A9BA79DC-6B11-9057-91F4-BC6AF46E2DDB}"/>
          </ac:spMkLst>
        </pc:spChg>
        <pc:spChg chg="del mod">
          <ac:chgData name="広報" userId="232b8deb-ca03-419d-8349-8cc922851821" providerId="ADAL" clId="{440A4BE1-A94A-4139-9390-9BDCD9C9738D}" dt="2023-09-30T07:37:57.838" v="299" actId="21"/>
          <ac:spMkLst>
            <pc:docMk/>
            <pc:sldMk cId="4236136754" sldId="256"/>
            <ac:spMk id="24" creationId="{F69F8517-619E-5D7A-A59A-D3FA380E2D58}"/>
          </ac:spMkLst>
        </pc:spChg>
        <pc:spChg chg="del mod">
          <ac:chgData name="広報" userId="232b8deb-ca03-419d-8349-8cc922851821" providerId="ADAL" clId="{440A4BE1-A94A-4139-9390-9BDCD9C9738D}" dt="2023-09-30T07:38:04.450" v="301" actId="21"/>
          <ac:spMkLst>
            <pc:docMk/>
            <pc:sldMk cId="4236136754" sldId="256"/>
            <ac:spMk id="33" creationId="{00DFA3B6-D375-42B2-F08D-24B6FBA35E5B}"/>
          </ac:spMkLst>
        </pc:spChg>
        <pc:spChg chg="mod">
          <ac:chgData name="広報" userId="232b8deb-ca03-419d-8349-8cc922851821" providerId="ADAL" clId="{440A4BE1-A94A-4139-9390-9BDCD9C9738D}" dt="2023-09-30T07:38:14.089" v="315" actId="20577"/>
          <ac:spMkLst>
            <pc:docMk/>
            <pc:sldMk cId="4236136754" sldId="256"/>
            <ac:spMk id="35" creationId="{5BC6D0C5-7D00-4DCF-A20C-0B43843AFF12}"/>
          </ac:spMkLst>
        </pc:spChg>
        <pc:picChg chg="del">
          <ac:chgData name="広報" userId="232b8deb-ca03-419d-8349-8cc922851821" providerId="ADAL" clId="{440A4BE1-A94A-4139-9390-9BDCD9C9738D}" dt="2023-09-30T07:36:48.372" v="270" actId="21"/>
          <ac:picMkLst>
            <pc:docMk/>
            <pc:sldMk cId="4236136754" sldId="256"/>
            <ac:picMk id="6" creationId="{0BC34510-FE53-3A0C-E20C-72A1838CA1AF}"/>
          </ac:picMkLst>
        </pc:picChg>
        <pc:picChg chg="del">
          <ac:chgData name="広報" userId="232b8deb-ca03-419d-8349-8cc922851821" providerId="ADAL" clId="{440A4BE1-A94A-4139-9390-9BDCD9C9738D}" dt="2023-09-30T07:38:54.043" v="341" actId="21"/>
          <ac:picMkLst>
            <pc:docMk/>
            <pc:sldMk cId="4236136754" sldId="256"/>
            <ac:picMk id="9" creationId="{9A889466-C019-B719-EC6C-32A09166CAAF}"/>
          </ac:picMkLst>
        </pc:picChg>
        <pc:picChg chg="del">
          <ac:chgData name="広報" userId="232b8deb-ca03-419d-8349-8cc922851821" providerId="ADAL" clId="{440A4BE1-A94A-4139-9390-9BDCD9C9738D}" dt="2023-09-30T07:36:53.384" v="271" actId="21"/>
          <ac:picMkLst>
            <pc:docMk/>
            <pc:sldMk cId="4236136754" sldId="256"/>
            <ac:picMk id="16" creationId="{D1DF7180-8E13-5E5B-D5A3-9C2F712CF609}"/>
          </ac:picMkLst>
        </pc:picChg>
        <pc:picChg chg="del">
          <ac:chgData name="広報" userId="232b8deb-ca03-419d-8349-8cc922851821" providerId="ADAL" clId="{440A4BE1-A94A-4139-9390-9BDCD9C9738D}" dt="2023-09-30T07:36:58.180" v="273" actId="21"/>
          <ac:picMkLst>
            <pc:docMk/>
            <pc:sldMk cId="4236136754" sldId="256"/>
            <ac:picMk id="21" creationId="{663B0498-4C29-1C7F-91B7-71B1A373A6E5}"/>
          </ac:picMkLst>
        </pc:picChg>
        <pc:picChg chg="del">
          <ac:chgData name="広報" userId="232b8deb-ca03-419d-8349-8cc922851821" providerId="ADAL" clId="{440A4BE1-A94A-4139-9390-9BDCD9C9738D}" dt="2023-09-30T07:36:56.059" v="272" actId="21"/>
          <ac:picMkLst>
            <pc:docMk/>
            <pc:sldMk cId="4236136754" sldId="256"/>
            <ac:picMk id="38" creationId="{3E41613F-93C6-6B65-998E-307B199AB906}"/>
          </ac:picMkLst>
        </pc:picChg>
      </pc:sldChg>
      <pc:sldChg chg="delSp modSp mod">
        <pc:chgData name="広報" userId="232b8deb-ca03-419d-8349-8cc922851821" providerId="ADAL" clId="{440A4BE1-A94A-4139-9390-9BDCD9C9738D}" dt="2023-09-30T07:34:21.233" v="178" actId="20577"/>
        <pc:sldMkLst>
          <pc:docMk/>
          <pc:sldMk cId="700113930" sldId="257"/>
        </pc:sldMkLst>
        <pc:spChg chg="mod">
          <ac:chgData name="広報" userId="232b8deb-ca03-419d-8349-8cc922851821" providerId="ADAL" clId="{440A4BE1-A94A-4139-9390-9BDCD9C9738D}" dt="2023-09-30T07:33:45.845" v="131" actId="20577"/>
          <ac:spMkLst>
            <pc:docMk/>
            <pc:sldMk cId="700113930" sldId="257"/>
            <ac:spMk id="6" creationId="{A4809CA5-6D28-D14E-813B-E109DCC0CD43}"/>
          </ac:spMkLst>
        </pc:spChg>
        <pc:spChg chg="mod">
          <ac:chgData name="広報" userId="232b8deb-ca03-419d-8349-8cc922851821" providerId="ADAL" clId="{440A4BE1-A94A-4139-9390-9BDCD9C9738D}" dt="2023-09-30T07:34:21.233" v="178" actId="20577"/>
          <ac:spMkLst>
            <pc:docMk/>
            <pc:sldMk cId="700113930" sldId="257"/>
            <ac:spMk id="9" creationId="{96974006-4A07-3735-F820-B1E8357387F1}"/>
          </ac:spMkLst>
        </pc:spChg>
        <pc:spChg chg="mod">
          <ac:chgData name="広報" userId="232b8deb-ca03-419d-8349-8cc922851821" providerId="ADAL" clId="{440A4BE1-A94A-4139-9390-9BDCD9C9738D}" dt="2023-09-30T07:08:34.596" v="112" actId="20577"/>
          <ac:spMkLst>
            <pc:docMk/>
            <pc:sldMk cId="700113930" sldId="257"/>
            <ac:spMk id="10" creationId="{0D78DD75-4DB8-2BF3-A6CB-72F5889F0E7B}"/>
          </ac:spMkLst>
        </pc:spChg>
        <pc:spChg chg="mod">
          <ac:chgData name="広報" userId="232b8deb-ca03-419d-8349-8cc922851821" providerId="ADAL" clId="{440A4BE1-A94A-4139-9390-9BDCD9C9738D}" dt="2023-09-30T06:23:38.636" v="96" actId="20577"/>
          <ac:spMkLst>
            <pc:docMk/>
            <pc:sldMk cId="700113930" sldId="257"/>
            <ac:spMk id="14" creationId="{3F0447DE-EDE3-78AA-DB7D-77AE41134A81}"/>
          </ac:spMkLst>
        </pc:spChg>
        <pc:picChg chg="del">
          <ac:chgData name="広報" userId="232b8deb-ca03-419d-8349-8cc922851821" providerId="ADAL" clId="{440A4BE1-A94A-4139-9390-9BDCD9C9738D}" dt="2023-09-30T07:33:28.831" v="113" actId="21"/>
          <ac:picMkLst>
            <pc:docMk/>
            <pc:sldMk cId="700113930" sldId="257"/>
            <ac:picMk id="24" creationId="{0AD37973-44C0-A52F-C421-B44D4FC45F83}"/>
          </ac:picMkLst>
        </pc:picChg>
      </pc:sldChg>
      <pc:sldChg chg="delSp modSp mod">
        <pc:chgData name="広報" userId="232b8deb-ca03-419d-8349-8cc922851821" providerId="ADAL" clId="{440A4BE1-A94A-4139-9390-9BDCD9C9738D}" dt="2023-09-30T07:36:35.879" v="269" actId="21"/>
        <pc:sldMkLst>
          <pc:docMk/>
          <pc:sldMk cId="2794008530" sldId="258"/>
        </pc:sldMkLst>
        <pc:spChg chg="mod">
          <ac:chgData name="広報" userId="232b8deb-ca03-419d-8349-8cc922851821" providerId="ADAL" clId="{440A4BE1-A94A-4139-9390-9BDCD9C9738D}" dt="2023-09-30T07:36:04.416" v="247" actId="20577"/>
          <ac:spMkLst>
            <pc:docMk/>
            <pc:sldMk cId="2794008530" sldId="258"/>
            <ac:spMk id="2" creationId="{E87239F8-FFB6-1A8B-96AD-995D8CF11668}"/>
          </ac:spMkLst>
        </pc:spChg>
        <pc:spChg chg="mod">
          <ac:chgData name="広報" userId="232b8deb-ca03-419d-8349-8cc922851821" providerId="ADAL" clId="{440A4BE1-A94A-4139-9390-9BDCD9C9738D}" dt="2023-09-30T07:34:56.921" v="197" actId="20577"/>
          <ac:spMkLst>
            <pc:docMk/>
            <pc:sldMk cId="2794008530" sldId="258"/>
            <ac:spMk id="3" creationId="{E136669B-6253-6FF4-CBDA-3DAE4CEC0A0B}"/>
          </ac:spMkLst>
        </pc:spChg>
        <pc:spChg chg="mod">
          <ac:chgData name="広報" userId="232b8deb-ca03-419d-8349-8cc922851821" providerId="ADAL" clId="{440A4BE1-A94A-4139-9390-9BDCD9C9738D}" dt="2023-09-30T07:35:23.877" v="219" actId="20577"/>
          <ac:spMkLst>
            <pc:docMk/>
            <pc:sldMk cId="2794008530" sldId="258"/>
            <ac:spMk id="7" creationId="{2EFCB6F3-C2B6-873F-E42B-F6D7FF2C70C1}"/>
          </ac:spMkLst>
        </pc:spChg>
        <pc:spChg chg="mod">
          <ac:chgData name="広報" userId="232b8deb-ca03-419d-8349-8cc922851821" providerId="ADAL" clId="{440A4BE1-A94A-4139-9390-9BDCD9C9738D}" dt="2023-09-30T07:36:28.235" v="268" actId="20577"/>
          <ac:spMkLst>
            <pc:docMk/>
            <pc:sldMk cId="2794008530" sldId="258"/>
            <ac:spMk id="9" creationId="{A557E7BC-D91C-9F92-BA87-E3AD49E1D342}"/>
          </ac:spMkLst>
        </pc:spChg>
        <pc:spChg chg="mod">
          <ac:chgData name="広報" userId="232b8deb-ca03-419d-8349-8cc922851821" providerId="ADAL" clId="{440A4BE1-A94A-4139-9390-9BDCD9C9738D}" dt="2023-09-30T07:35:48.752" v="237" actId="20577"/>
          <ac:spMkLst>
            <pc:docMk/>
            <pc:sldMk cId="2794008530" sldId="258"/>
            <ac:spMk id="12" creationId="{2B16381E-8E5B-B24C-01B6-58970E4CD1E0}"/>
          </ac:spMkLst>
        </pc:spChg>
        <pc:picChg chg="del">
          <ac:chgData name="広報" userId="232b8deb-ca03-419d-8349-8cc922851821" providerId="ADAL" clId="{440A4BE1-A94A-4139-9390-9BDCD9C9738D}" dt="2023-09-30T07:36:35.879" v="269" actId="21"/>
          <ac:picMkLst>
            <pc:docMk/>
            <pc:sldMk cId="2794008530" sldId="258"/>
            <ac:picMk id="11" creationId="{CD5482AF-8CDE-8646-A4BD-555BE6ECDEFA}"/>
          </ac:picMkLst>
        </pc:picChg>
      </pc:sldChg>
      <pc:sldChg chg="delSp modSp mod">
        <pc:chgData name="広報" userId="232b8deb-ca03-419d-8349-8cc922851821" providerId="ADAL" clId="{440A4BE1-A94A-4139-9390-9BDCD9C9738D}" dt="2023-09-30T06:22:59.536" v="59" actId="21"/>
        <pc:sldMkLst>
          <pc:docMk/>
          <pc:sldMk cId="1968414082" sldId="259"/>
        </pc:sldMkLst>
        <pc:spChg chg="del">
          <ac:chgData name="広報" userId="232b8deb-ca03-419d-8349-8cc922851821" providerId="ADAL" clId="{440A4BE1-A94A-4139-9390-9BDCD9C9738D}" dt="2023-09-30T06:22:40.549" v="56" actId="21"/>
          <ac:spMkLst>
            <pc:docMk/>
            <pc:sldMk cId="1968414082" sldId="259"/>
            <ac:spMk id="3" creationId="{4A3E5A87-CC5A-86D6-00BF-06AC5C3154AE}"/>
          </ac:spMkLst>
        </pc:spChg>
        <pc:spChg chg="del">
          <ac:chgData name="広報" userId="232b8deb-ca03-419d-8349-8cc922851821" providerId="ADAL" clId="{440A4BE1-A94A-4139-9390-9BDCD9C9738D}" dt="2023-09-30T06:22:48.016" v="57" actId="21"/>
          <ac:spMkLst>
            <pc:docMk/>
            <pc:sldMk cId="1968414082" sldId="259"/>
            <ac:spMk id="5" creationId="{05A6AF14-06EB-CA78-DD8D-742E5F25DD40}"/>
          </ac:spMkLst>
        </pc:spChg>
        <pc:spChg chg="mod">
          <ac:chgData name="広報" userId="232b8deb-ca03-419d-8349-8cc922851821" providerId="ADAL" clId="{440A4BE1-A94A-4139-9390-9BDCD9C9738D}" dt="2023-09-30T06:22:33.590" v="54" actId="20577"/>
          <ac:spMkLst>
            <pc:docMk/>
            <pc:sldMk cId="1968414082" sldId="259"/>
            <ac:spMk id="7" creationId="{DB53E6CA-DCD9-73CF-A19F-BBE109F7410D}"/>
          </ac:spMkLst>
        </pc:spChg>
        <pc:spChg chg="del">
          <ac:chgData name="広報" userId="232b8deb-ca03-419d-8349-8cc922851821" providerId="ADAL" clId="{440A4BE1-A94A-4139-9390-9BDCD9C9738D}" dt="2023-09-30T06:22:37.843" v="55" actId="21"/>
          <ac:spMkLst>
            <pc:docMk/>
            <pc:sldMk cId="1968414082" sldId="259"/>
            <ac:spMk id="10" creationId="{05D1F48B-7901-DD70-D51D-EAF941EA896D}"/>
          </ac:spMkLst>
        </pc:spChg>
        <pc:spChg chg="del">
          <ac:chgData name="広報" userId="232b8deb-ca03-419d-8349-8cc922851821" providerId="ADAL" clId="{440A4BE1-A94A-4139-9390-9BDCD9C9738D}" dt="2023-09-30T06:22:56.299" v="58" actId="21"/>
          <ac:spMkLst>
            <pc:docMk/>
            <pc:sldMk cId="1968414082" sldId="259"/>
            <ac:spMk id="14" creationId="{2603CC66-2964-5210-6C74-E5F76C2F1948}"/>
          </ac:spMkLst>
        </pc:spChg>
        <pc:spChg chg="del">
          <ac:chgData name="広報" userId="232b8deb-ca03-419d-8349-8cc922851821" providerId="ADAL" clId="{440A4BE1-A94A-4139-9390-9BDCD9C9738D}" dt="2023-09-30T06:22:59.536" v="59" actId="21"/>
          <ac:spMkLst>
            <pc:docMk/>
            <pc:sldMk cId="1968414082" sldId="259"/>
            <ac:spMk id="15" creationId="{95C54EB6-85B6-DED4-F140-9D79B7B9E23F}"/>
          </ac:spMkLst>
        </pc:spChg>
        <pc:spChg chg="mod">
          <ac:chgData name="広報" userId="232b8deb-ca03-419d-8349-8cc922851821" providerId="ADAL" clId="{440A4BE1-A94A-4139-9390-9BDCD9C9738D}" dt="2023-09-30T06:22:21.443" v="35" actId="20577"/>
          <ac:spMkLst>
            <pc:docMk/>
            <pc:sldMk cId="1968414082" sldId="259"/>
            <ac:spMk id="20" creationId="{478F8112-6666-DD98-C4F1-CF14D7BC6B0F}"/>
          </ac:spMkLst>
        </pc:spChg>
        <pc:spChg chg="mod">
          <ac:chgData name="広報" userId="232b8deb-ca03-419d-8349-8cc922851821" providerId="ADAL" clId="{440A4BE1-A94A-4139-9390-9BDCD9C9738D}" dt="2023-09-30T06:22:01.710" v="7" actId="20577"/>
          <ac:spMkLst>
            <pc:docMk/>
            <pc:sldMk cId="1968414082" sldId="259"/>
            <ac:spMk id="26" creationId="{C7CC109A-9054-4E60-A11E-8A8F70E4DE72}"/>
          </ac:spMkLst>
        </pc:spChg>
        <pc:picChg chg="del">
          <ac:chgData name="広報" userId="232b8deb-ca03-419d-8349-8cc922851821" providerId="ADAL" clId="{440A4BE1-A94A-4139-9390-9BDCD9C9738D}" dt="2023-09-30T06:21:56.573" v="0" actId="21"/>
          <ac:picMkLst>
            <pc:docMk/>
            <pc:sldMk cId="1968414082" sldId="259"/>
            <ac:picMk id="9" creationId="{6FB0C0E1-2282-EE92-0389-FEC62EA84A73}"/>
          </ac:picMkLst>
        </pc:picChg>
      </pc:sldChg>
    </pc:docChg>
  </pc:docChgLst>
  <pc:docChgLst>
    <pc:chgData name="星 ひかる" userId="625b01a7-24bb-4a56-ae2d-2d425d28d7ac" providerId="ADAL" clId="{A4821174-8F1F-426E-A8B1-A6829EF8F866}"/>
    <pc:docChg chg="modSld modNotesMaster modHandout">
      <pc:chgData name="星 ひかる" userId="625b01a7-24bb-4a56-ae2d-2d425d28d7ac" providerId="ADAL" clId="{A4821174-8F1F-426E-A8B1-A6829EF8F866}" dt="2024-06-27T07:53:00.351" v="269" actId="6549"/>
      <pc:docMkLst>
        <pc:docMk/>
      </pc:docMkLst>
      <pc:sldChg chg="modSp mod">
        <pc:chgData name="星 ひかる" userId="625b01a7-24bb-4a56-ae2d-2d425d28d7ac" providerId="ADAL" clId="{A4821174-8F1F-426E-A8B1-A6829EF8F866}" dt="2024-06-27T07:29:47.184" v="260"/>
        <pc:sldMkLst>
          <pc:docMk/>
          <pc:sldMk cId="700113930" sldId="257"/>
        </pc:sldMkLst>
        <pc:spChg chg="mod">
          <ac:chgData name="星 ひかる" userId="625b01a7-24bb-4a56-ae2d-2d425d28d7ac" providerId="ADAL" clId="{A4821174-8F1F-426E-A8B1-A6829EF8F866}" dt="2024-06-27T07:29:47.184" v="260"/>
          <ac:spMkLst>
            <pc:docMk/>
            <pc:sldMk cId="700113930" sldId="257"/>
            <ac:spMk id="12" creationId="{54EAF16C-E014-96C2-68EA-D23D1C20F1E1}"/>
          </ac:spMkLst>
        </pc:spChg>
      </pc:sldChg>
      <pc:sldChg chg="modSp mod setBg">
        <pc:chgData name="星 ひかる" userId="625b01a7-24bb-4a56-ae2d-2d425d28d7ac" providerId="ADAL" clId="{A4821174-8F1F-426E-A8B1-A6829EF8F866}" dt="2024-06-27T07:53:00.351" v="269" actId="6549"/>
        <pc:sldMkLst>
          <pc:docMk/>
          <pc:sldMk cId="1968414082" sldId="259"/>
        </pc:sldMkLst>
        <pc:spChg chg="mod">
          <ac:chgData name="星 ひかる" userId="625b01a7-24bb-4a56-ae2d-2d425d28d7ac" providerId="ADAL" clId="{A4821174-8F1F-426E-A8B1-A6829EF8F866}" dt="2024-06-27T06:39:34.901" v="218" actId="1076"/>
          <ac:spMkLst>
            <pc:docMk/>
            <pc:sldMk cId="1968414082" sldId="259"/>
            <ac:spMk id="20" creationId="{478F8112-6666-DD98-C4F1-CF14D7BC6B0F}"/>
          </ac:spMkLst>
        </pc:spChg>
        <pc:spChg chg="mod">
          <ac:chgData name="星 ひかる" userId="625b01a7-24bb-4a56-ae2d-2d425d28d7ac" providerId="ADAL" clId="{A4821174-8F1F-426E-A8B1-A6829EF8F866}" dt="2024-06-27T07:31:15.946" v="264" actId="20577"/>
          <ac:spMkLst>
            <pc:docMk/>
            <pc:sldMk cId="1968414082" sldId="259"/>
            <ac:spMk id="26" creationId="{C7CC109A-9054-4E60-A11E-8A8F70E4DE72}"/>
          </ac:spMkLst>
        </pc:spChg>
        <pc:spChg chg="mod">
          <ac:chgData name="星 ひかる" userId="625b01a7-24bb-4a56-ae2d-2d425d28d7ac" providerId="ADAL" clId="{A4821174-8F1F-426E-A8B1-A6829EF8F866}" dt="2024-06-27T06:17:10.229" v="7"/>
          <ac:spMkLst>
            <pc:docMk/>
            <pc:sldMk cId="1968414082" sldId="259"/>
            <ac:spMk id="35" creationId="{4A181BE9-D430-4855-896E-315E66C04CB0}"/>
          </ac:spMkLst>
        </pc:spChg>
        <pc:spChg chg="mod">
          <ac:chgData name="星 ひかる" userId="625b01a7-24bb-4a56-ae2d-2d425d28d7ac" providerId="ADAL" clId="{A4821174-8F1F-426E-A8B1-A6829EF8F866}" dt="2024-06-27T07:53:00.351" v="269" actId="6549"/>
          <ac:spMkLst>
            <pc:docMk/>
            <pc:sldMk cId="1968414082" sldId="259"/>
            <ac:spMk id="38" creationId="{7F8A953C-F415-E0AD-25F0-9A455517D5C0}"/>
          </ac:spMkLst>
        </pc:spChg>
        <pc:picChg chg="mod ord">
          <ac:chgData name="星 ひかる" userId="625b01a7-24bb-4a56-ae2d-2d425d28d7ac" providerId="ADAL" clId="{A4821174-8F1F-426E-A8B1-A6829EF8F866}" dt="2024-06-27T06:22:51.616" v="216" actId="29295"/>
          <ac:picMkLst>
            <pc:docMk/>
            <pc:sldMk cId="1968414082" sldId="259"/>
            <ac:picMk id="36" creationId="{E1326B70-3F82-12CD-9245-BF8E5675B431}"/>
          </ac:picMkLst>
        </pc:picChg>
        <pc:picChg chg="mod">
          <ac:chgData name="星 ひかる" userId="625b01a7-24bb-4a56-ae2d-2d425d28d7ac" providerId="ADAL" clId="{A4821174-8F1F-426E-A8B1-A6829EF8F866}" dt="2024-06-27T06:39:48.809" v="219" actId="1076"/>
          <ac:picMkLst>
            <pc:docMk/>
            <pc:sldMk cId="1968414082" sldId="259"/>
            <ac:picMk id="40" creationId="{65B59B62-DCBB-4CF9-AA71-77B5CC3F57C1}"/>
          </ac:picMkLst>
        </pc:picChg>
        <pc:picChg chg="mod">
          <ac:chgData name="星 ひかる" userId="625b01a7-24bb-4a56-ae2d-2d425d28d7ac" providerId="ADAL" clId="{A4821174-8F1F-426E-A8B1-A6829EF8F866}" dt="2024-06-27T06:39:27.777" v="217" actId="1076"/>
          <ac:picMkLst>
            <pc:docMk/>
            <pc:sldMk cId="1968414082" sldId="259"/>
            <ac:picMk id="41" creationId="{5EECD505-655A-486F-9C80-7E48C7921EDD}"/>
          </ac:picMkLst>
        </pc:picChg>
      </pc:sldChg>
    </pc:docChg>
  </pc:docChgLst>
  <pc:docChgLst>
    <pc:chgData name="広報" userId="232b8deb-ca03-419d-8349-8cc922851821" providerId="ADAL" clId="{3D86462D-4C29-43EF-9367-E13CF0EF5FAB}"/>
    <pc:docChg chg="undo redo custSel modSld modNotesMaster modHandout">
      <pc:chgData name="広報" userId="232b8deb-ca03-419d-8349-8cc922851821" providerId="ADAL" clId="{3D86462D-4C29-43EF-9367-E13CF0EF5FAB}" dt="2024-06-26T08:14:04.886" v="6117" actId="1076"/>
      <pc:docMkLst>
        <pc:docMk/>
      </pc:docMkLst>
      <pc:sldChg chg="addSp delSp modSp mod">
        <pc:chgData name="広報" userId="232b8deb-ca03-419d-8349-8cc922851821" providerId="ADAL" clId="{3D86462D-4C29-43EF-9367-E13CF0EF5FAB}" dt="2024-06-26T08:10:40.270" v="6058" actId="20577"/>
        <pc:sldMkLst>
          <pc:docMk/>
          <pc:sldMk cId="700113930" sldId="257"/>
        </pc:sldMkLst>
        <pc:spChg chg="add del mod">
          <ac:chgData name="広報" userId="232b8deb-ca03-419d-8349-8cc922851821" providerId="ADAL" clId="{3D86462D-4C29-43EF-9367-E13CF0EF5FAB}" dt="2024-06-26T07:41:43.347" v="4638" actId="20577"/>
          <ac:spMkLst>
            <pc:docMk/>
            <pc:sldMk cId="700113930" sldId="257"/>
            <ac:spMk id="6" creationId="{A4809CA5-6D28-D14E-813B-E109DCC0CD43}"/>
          </ac:spMkLst>
        </pc:spChg>
        <pc:spChg chg="mod">
          <ac:chgData name="広報" userId="232b8deb-ca03-419d-8349-8cc922851821" providerId="ADAL" clId="{3D86462D-4C29-43EF-9367-E13CF0EF5FAB}" dt="2024-06-26T08:10:40.270" v="6058" actId="20577"/>
          <ac:spMkLst>
            <pc:docMk/>
            <pc:sldMk cId="700113930" sldId="257"/>
            <ac:spMk id="9" creationId="{96974006-4A07-3735-F820-B1E8357387F1}"/>
          </ac:spMkLst>
        </pc:spChg>
        <pc:spChg chg="mod">
          <ac:chgData name="広報" userId="232b8deb-ca03-419d-8349-8cc922851821" providerId="ADAL" clId="{3D86462D-4C29-43EF-9367-E13CF0EF5FAB}" dt="2024-06-08T07:44:59.756" v="1042" actId="20577"/>
          <ac:spMkLst>
            <pc:docMk/>
            <pc:sldMk cId="700113930" sldId="257"/>
            <ac:spMk id="10" creationId="{0D78DD75-4DB8-2BF3-A6CB-72F5889F0E7B}"/>
          </ac:spMkLst>
        </pc:spChg>
        <pc:spChg chg="add del mod">
          <ac:chgData name="広報" userId="232b8deb-ca03-419d-8349-8cc922851821" providerId="ADAL" clId="{3D86462D-4C29-43EF-9367-E13CF0EF5FAB}" dt="2024-06-26T07:00:31.279" v="4143" actId="20577"/>
          <ac:spMkLst>
            <pc:docMk/>
            <pc:sldMk cId="700113930" sldId="257"/>
            <ac:spMk id="12" creationId="{54EAF16C-E014-96C2-68EA-D23D1C20F1E1}"/>
          </ac:spMkLst>
        </pc:spChg>
        <pc:spChg chg="mod">
          <ac:chgData name="広報" userId="232b8deb-ca03-419d-8349-8cc922851821" providerId="ADAL" clId="{3D86462D-4C29-43EF-9367-E13CF0EF5FAB}" dt="2024-06-12T07:51:39.250" v="2024" actId="14100"/>
          <ac:spMkLst>
            <pc:docMk/>
            <pc:sldMk cId="700113930" sldId="257"/>
            <ac:spMk id="14" creationId="{3F0447DE-EDE3-78AA-DB7D-77AE41134A81}"/>
          </ac:spMkLst>
        </pc:spChg>
        <pc:spChg chg="add mod">
          <ac:chgData name="広報" userId="232b8deb-ca03-419d-8349-8cc922851821" providerId="ADAL" clId="{3D86462D-4C29-43EF-9367-E13CF0EF5FAB}" dt="2024-06-08T07:48:41.746" v="1271" actId="1076"/>
          <ac:spMkLst>
            <pc:docMk/>
            <pc:sldMk cId="700113930" sldId="257"/>
            <ac:spMk id="16" creationId="{200103B0-3E9F-3FE4-444A-4662C94D7481}"/>
          </ac:spMkLst>
        </pc:spChg>
        <pc:spChg chg="add del mod">
          <ac:chgData name="広報" userId="232b8deb-ca03-419d-8349-8cc922851821" providerId="ADAL" clId="{3D86462D-4C29-43EF-9367-E13CF0EF5FAB}" dt="2024-06-12T07:52:31.142" v="2026" actId="21"/>
          <ac:spMkLst>
            <pc:docMk/>
            <pc:sldMk cId="700113930" sldId="257"/>
            <ac:spMk id="22" creationId="{8F6E3FE4-8791-9B5B-06E0-853AAB01806A}"/>
          </ac:spMkLst>
        </pc:spChg>
        <pc:spChg chg="mod">
          <ac:chgData name="広報" userId="232b8deb-ca03-419d-8349-8cc922851821" providerId="ADAL" clId="{3D86462D-4C29-43EF-9367-E13CF0EF5FAB}" dt="2024-06-08T07:49:05.786" v="1276" actId="20577"/>
          <ac:spMkLst>
            <pc:docMk/>
            <pc:sldMk cId="700113930" sldId="257"/>
            <ac:spMk id="27" creationId="{9ECF6D46-EC6F-DE7B-E0BD-24B0EFECD0E2}"/>
          </ac:spMkLst>
        </pc:spChg>
        <pc:spChg chg="mod">
          <ac:chgData name="広報" userId="232b8deb-ca03-419d-8349-8cc922851821" providerId="ADAL" clId="{3D86462D-4C29-43EF-9367-E13CF0EF5FAB}" dt="2024-06-26T07:05:02.210" v="4185" actId="1076"/>
          <ac:spMkLst>
            <pc:docMk/>
            <pc:sldMk cId="700113930" sldId="257"/>
            <ac:spMk id="29" creationId="{A90B1E2D-6BDB-5CB8-BDA2-825AFBF2B3D9}"/>
          </ac:spMkLst>
        </pc:spChg>
        <pc:picChg chg="mod">
          <ac:chgData name="広報" userId="232b8deb-ca03-419d-8349-8cc922851821" providerId="ADAL" clId="{3D86462D-4C29-43EF-9367-E13CF0EF5FAB}" dt="2024-06-08T07:23:26.230" v="1" actId="1076"/>
          <ac:picMkLst>
            <pc:docMk/>
            <pc:sldMk cId="700113930" sldId="257"/>
            <ac:picMk id="8" creationId="{D168BA89-B762-4D77-9709-61AEE879D25F}"/>
          </ac:picMkLst>
        </pc:picChg>
        <pc:picChg chg="add del mod">
          <ac:chgData name="広報" userId="232b8deb-ca03-419d-8349-8cc922851821" providerId="ADAL" clId="{3D86462D-4C29-43EF-9367-E13CF0EF5FAB}" dt="2024-06-19T06:30:15.539" v="2534" actId="21"/>
          <ac:picMkLst>
            <pc:docMk/>
            <pc:sldMk cId="700113930" sldId="257"/>
            <ac:picMk id="15" creationId="{2D8F947A-9527-0FA1-4234-E543E78B50FD}"/>
          </ac:picMkLst>
        </pc:picChg>
        <pc:picChg chg="del">
          <ac:chgData name="広報" userId="232b8deb-ca03-419d-8349-8cc922851821" providerId="ADAL" clId="{3D86462D-4C29-43EF-9367-E13CF0EF5FAB}" dt="2024-06-08T07:45:19.812" v="1043" actId="21"/>
          <ac:picMkLst>
            <pc:docMk/>
            <pc:sldMk cId="700113930" sldId="257"/>
            <ac:picMk id="15" creationId="{3347B8E3-960E-7E3E-499D-A2B6FB2F2556}"/>
          </ac:picMkLst>
        </pc:picChg>
        <pc:picChg chg="add mod">
          <ac:chgData name="広報" userId="232b8deb-ca03-419d-8349-8cc922851821" providerId="ADAL" clId="{3D86462D-4C29-43EF-9367-E13CF0EF5FAB}" dt="2024-06-26T07:05:11.067" v="4187" actId="14100"/>
          <ac:picMkLst>
            <pc:docMk/>
            <pc:sldMk cId="700113930" sldId="257"/>
            <ac:picMk id="15" creationId="{55EE2EAC-DC4E-64D8-D4B1-6771A3555004}"/>
          </ac:picMkLst>
        </pc:picChg>
        <pc:picChg chg="add del mod">
          <ac:chgData name="広報" userId="232b8deb-ca03-419d-8349-8cc922851821" providerId="ADAL" clId="{3D86462D-4C29-43EF-9367-E13CF0EF5FAB}" dt="2024-06-19T06:29:55.835" v="2533" actId="21"/>
          <ac:picMkLst>
            <pc:docMk/>
            <pc:sldMk cId="700113930" sldId="257"/>
            <ac:picMk id="16" creationId="{7991EC85-9E4D-C551-B584-16F24DE26FE5}"/>
          </ac:picMkLst>
        </pc:picChg>
        <pc:picChg chg="mod">
          <ac:chgData name="広報" userId="232b8deb-ca03-419d-8349-8cc922851821" providerId="ADAL" clId="{3D86462D-4C29-43EF-9367-E13CF0EF5FAB}" dt="2024-06-12T07:50:10.129" v="1995" actId="1076"/>
          <ac:picMkLst>
            <pc:docMk/>
            <pc:sldMk cId="700113930" sldId="257"/>
            <ac:picMk id="17" creationId="{E3248A84-DCB8-472A-ADB8-E4E0AA433195}"/>
          </ac:picMkLst>
        </pc:picChg>
        <pc:picChg chg="mod">
          <ac:chgData name="広報" userId="232b8deb-ca03-419d-8349-8cc922851821" providerId="ADAL" clId="{3D86462D-4C29-43EF-9367-E13CF0EF5FAB}" dt="2024-06-26T07:02:51.219" v="4150" actId="1076"/>
          <ac:picMkLst>
            <pc:docMk/>
            <pc:sldMk cId="700113930" sldId="257"/>
            <ac:picMk id="30" creationId="{1FCDD23E-8F6B-E126-8467-2253C0BF78BC}"/>
          </ac:picMkLst>
        </pc:picChg>
        <pc:picChg chg="add del mod">
          <ac:chgData name="広報" userId="232b8deb-ca03-419d-8349-8cc922851821" providerId="ADAL" clId="{3D86462D-4C29-43EF-9367-E13CF0EF5FAB}" dt="2024-06-12T07:07:04.083" v="1831" actId="478"/>
          <ac:picMkLst>
            <pc:docMk/>
            <pc:sldMk cId="700113930" sldId="257"/>
            <ac:picMk id="2050" creationId="{EBDA8E7A-6C2E-6AE2-7BD9-FFFDE1EECB56}"/>
          </ac:picMkLst>
        </pc:picChg>
      </pc:sldChg>
      <pc:sldChg chg="addSp delSp modSp mod">
        <pc:chgData name="広報" userId="232b8deb-ca03-419d-8349-8cc922851821" providerId="ADAL" clId="{3D86462D-4C29-43EF-9367-E13CF0EF5FAB}" dt="2024-06-26T08:14:04.886" v="6117" actId="1076"/>
        <pc:sldMkLst>
          <pc:docMk/>
          <pc:sldMk cId="1968414082" sldId="259"/>
        </pc:sldMkLst>
        <pc:spChg chg="add del mod">
          <ac:chgData name="広報" userId="232b8deb-ca03-419d-8349-8cc922851821" providerId="ADAL" clId="{3D86462D-4C29-43EF-9367-E13CF0EF5FAB}" dt="2024-06-19T07:25:30.648" v="3519" actId="21"/>
          <ac:spMkLst>
            <pc:docMk/>
            <pc:sldMk cId="1968414082" sldId="259"/>
            <ac:spMk id="3" creationId="{7F8A953C-F415-E0AD-25F0-9A455517D5C0}"/>
          </ac:spMkLst>
        </pc:spChg>
        <pc:spChg chg="add mod ord">
          <ac:chgData name="広報" userId="232b8deb-ca03-419d-8349-8cc922851821" providerId="ADAL" clId="{3D86462D-4C29-43EF-9367-E13CF0EF5FAB}" dt="2024-06-26T07:23:20.842" v="4309" actId="1076"/>
          <ac:spMkLst>
            <pc:docMk/>
            <pc:sldMk cId="1968414082" sldId="259"/>
            <ac:spMk id="4" creationId="{1C9A1094-7630-68E9-7C26-1EC556D113DE}"/>
          </ac:spMkLst>
        </pc:spChg>
        <pc:spChg chg="add del mod">
          <ac:chgData name="広報" userId="232b8deb-ca03-419d-8349-8cc922851821" providerId="ADAL" clId="{3D86462D-4C29-43EF-9367-E13CF0EF5FAB}" dt="2024-06-26T07:38:08.923" v="4601" actId="21"/>
          <ac:spMkLst>
            <pc:docMk/>
            <pc:sldMk cId="1968414082" sldId="259"/>
            <ac:spMk id="5" creationId="{97CD1711-3C70-2C37-BE91-EB1A3577162B}"/>
          </ac:spMkLst>
        </pc:spChg>
        <pc:spChg chg="add mod ord">
          <ac:chgData name="広報" userId="232b8deb-ca03-419d-8349-8cc922851821" providerId="ADAL" clId="{3D86462D-4C29-43EF-9367-E13CF0EF5FAB}" dt="2024-06-26T07:37:26" v="4598" actId="14100"/>
          <ac:spMkLst>
            <pc:docMk/>
            <pc:sldMk cId="1968414082" sldId="259"/>
            <ac:spMk id="8" creationId="{66116133-C051-B415-5FB0-D2E04FA3D975}"/>
          </ac:spMkLst>
        </pc:spChg>
        <pc:spChg chg="add mod">
          <ac:chgData name="広報" userId="232b8deb-ca03-419d-8349-8cc922851821" providerId="ADAL" clId="{3D86462D-4C29-43EF-9367-E13CF0EF5FAB}" dt="2024-06-26T07:37:55.235" v="4600" actId="14100"/>
          <ac:spMkLst>
            <pc:docMk/>
            <pc:sldMk cId="1968414082" sldId="259"/>
            <ac:spMk id="9" creationId="{AB3D8E40-8B99-4E72-1CE7-EF6765A1416C}"/>
          </ac:spMkLst>
        </pc:spChg>
        <pc:spChg chg="del mod">
          <ac:chgData name="広報" userId="232b8deb-ca03-419d-8349-8cc922851821" providerId="ADAL" clId="{3D86462D-4C29-43EF-9367-E13CF0EF5FAB}" dt="2024-06-26T07:12:38.739" v="4193" actId="21"/>
          <ac:spMkLst>
            <pc:docMk/>
            <pc:sldMk cId="1968414082" sldId="259"/>
            <ac:spMk id="10" creationId="{348760E4-E1AF-266A-F78D-BEBC374289AC}"/>
          </ac:spMkLst>
        </pc:spChg>
        <pc:spChg chg="add mod">
          <ac:chgData name="広報" userId="232b8deb-ca03-419d-8349-8cc922851821" providerId="ADAL" clId="{3D86462D-4C29-43EF-9367-E13CF0EF5FAB}" dt="2024-06-26T07:38:19.561" v="4605" actId="1076"/>
          <ac:spMkLst>
            <pc:docMk/>
            <pc:sldMk cId="1968414082" sldId="259"/>
            <ac:spMk id="10" creationId="{E14DE63D-B0F7-9DA5-FF29-B2B865562FFB}"/>
          </ac:spMkLst>
        </pc:spChg>
        <pc:spChg chg="del mod">
          <ac:chgData name="広報" userId="232b8deb-ca03-419d-8349-8cc922851821" providerId="ADAL" clId="{3D86462D-4C29-43EF-9367-E13CF0EF5FAB}" dt="2024-06-19T07:07:04.048" v="3014" actId="21"/>
          <ac:spMkLst>
            <pc:docMk/>
            <pc:sldMk cId="1968414082" sldId="259"/>
            <ac:spMk id="11" creationId="{9B9363E0-383B-1BF6-A890-49DFDD66E25F}"/>
          </ac:spMkLst>
        </pc:spChg>
        <pc:spChg chg="mod">
          <ac:chgData name="広報" userId="232b8deb-ca03-419d-8349-8cc922851821" providerId="ADAL" clId="{3D86462D-4C29-43EF-9367-E13CF0EF5FAB}" dt="2024-06-26T07:18:16.562" v="4297" actId="1076"/>
          <ac:spMkLst>
            <pc:docMk/>
            <pc:sldMk cId="1968414082" sldId="259"/>
            <ac:spMk id="13" creationId="{6FAFFAA1-5733-4408-BD09-B4E6B2E1D47C}"/>
          </ac:spMkLst>
        </pc:spChg>
        <pc:spChg chg="mod">
          <ac:chgData name="広報" userId="232b8deb-ca03-419d-8349-8cc922851821" providerId="ADAL" clId="{3D86462D-4C29-43EF-9367-E13CF0EF5FAB}" dt="2024-06-19T06:29:09.498" v="2532" actId="20577"/>
          <ac:spMkLst>
            <pc:docMk/>
            <pc:sldMk cId="1968414082" sldId="259"/>
            <ac:spMk id="16" creationId="{C296F1D4-E782-44E0-E621-FDBD7F0020E7}"/>
          </ac:spMkLst>
        </pc:spChg>
        <pc:spChg chg="mod">
          <ac:chgData name="広報" userId="232b8deb-ca03-419d-8349-8cc922851821" providerId="ADAL" clId="{3D86462D-4C29-43EF-9367-E13CF0EF5FAB}" dt="2024-06-26T08:13:49.645" v="6116" actId="20577"/>
          <ac:spMkLst>
            <pc:docMk/>
            <pc:sldMk cId="1968414082" sldId="259"/>
            <ac:spMk id="20" creationId="{478F8112-6666-DD98-C4F1-CF14D7BC6B0F}"/>
          </ac:spMkLst>
        </pc:spChg>
        <pc:spChg chg="mod">
          <ac:chgData name="広報" userId="232b8deb-ca03-419d-8349-8cc922851821" providerId="ADAL" clId="{3D86462D-4C29-43EF-9367-E13CF0EF5FAB}" dt="2024-06-12T07:02:08.683" v="1807" actId="1076"/>
          <ac:spMkLst>
            <pc:docMk/>
            <pc:sldMk cId="1968414082" sldId="259"/>
            <ac:spMk id="26" creationId="{C7CC109A-9054-4E60-A11E-8A8F70E4DE72}"/>
          </ac:spMkLst>
        </pc:spChg>
        <pc:spChg chg="add del mod">
          <ac:chgData name="広報" userId="232b8deb-ca03-419d-8349-8cc922851821" providerId="ADAL" clId="{3D86462D-4C29-43EF-9367-E13CF0EF5FAB}" dt="2024-06-26T07:35:37.084" v="4575" actId="21"/>
          <ac:spMkLst>
            <pc:docMk/>
            <pc:sldMk cId="1968414082" sldId="259"/>
            <ac:spMk id="29" creationId="{15215B9F-DEED-7897-0E4A-368981938A09}"/>
          </ac:spMkLst>
        </pc:spChg>
        <pc:spChg chg="add del mod">
          <ac:chgData name="広報" userId="232b8deb-ca03-419d-8349-8cc922851821" providerId="ADAL" clId="{3D86462D-4C29-43EF-9367-E13CF0EF5FAB}" dt="2024-06-26T07:38:13.068" v="4602" actId="21"/>
          <ac:spMkLst>
            <pc:docMk/>
            <pc:sldMk cId="1968414082" sldId="259"/>
            <ac:spMk id="31" creationId="{3692BA6C-9AF4-B908-3F6E-2A0B6811B56B}"/>
          </ac:spMkLst>
        </pc:spChg>
        <pc:spChg chg="add mod ord">
          <ac:chgData name="広報" userId="232b8deb-ca03-419d-8349-8cc922851821" providerId="ADAL" clId="{3D86462D-4C29-43EF-9367-E13CF0EF5FAB}" dt="2024-06-26T07:36:55.703" v="4593" actId="166"/>
          <ac:spMkLst>
            <pc:docMk/>
            <pc:sldMk cId="1968414082" sldId="259"/>
            <ac:spMk id="32" creationId="{C84ECBA2-DBDF-C229-698D-92E3287296D9}"/>
          </ac:spMkLst>
        </pc:spChg>
        <pc:spChg chg="add mod">
          <ac:chgData name="広報" userId="232b8deb-ca03-419d-8349-8cc922851821" providerId="ADAL" clId="{3D86462D-4C29-43EF-9367-E13CF0EF5FAB}" dt="2024-06-26T07:39:55.111" v="4626" actId="20577"/>
          <ac:spMkLst>
            <pc:docMk/>
            <pc:sldMk cId="1968414082" sldId="259"/>
            <ac:spMk id="33" creationId="{35D56CAF-86CF-5ED8-A8DF-61AA7106560E}"/>
          </ac:spMkLst>
        </pc:spChg>
        <pc:spChg chg="del">
          <ac:chgData name="広報" userId="232b8deb-ca03-419d-8349-8cc922851821" providerId="ADAL" clId="{3D86462D-4C29-43EF-9367-E13CF0EF5FAB}" dt="2024-06-14T08:02:22.379" v="2510" actId="21"/>
          <ac:spMkLst>
            <pc:docMk/>
            <pc:sldMk cId="1968414082" sldId="259"/>
            <ac:spMk id="33" creationId="{3BB9DBC7-AE3C-8664-5D55-ABC53231543B}"/>
          </ac:spMkLst>
        </pc:spChg>
        <pc:spChg chg="add del mod">
          <ac:chgData name="広報" userId="232b8deb-ca03-419d-8349-8cc922851821" providerId="ADAL" clId="{3D86462D-4C29-43EF-9367-E13CF0EF5FAB}" dt="2024-06-19T07:07:10.280" v="3016" actId="21"/>
          <ac:spMkLst>
            <pc:docMk/>
            <pc:sldMk cId="1968414082" sldId="259"/>
            <ac:spMk id="34" creationId="{1F957ECB-1FE2-C902-A179-8DEE23257859}"/>
          </ac:spMkLst>
        </pc:spChg>
        <pc:spChg chg="add mod">
          <ac:chgData name="広報" userId="232b8deb-ca03-419d-8349-8cc922851821" providerId="ADAL" clId="{3D86462D-4C29-43EF-9367-E13CF0EF5FAB}" dt="2024-06-26T07:40:16.152" v="4629" actId="14100"/>
          <ac:spMkLst>
            <pc:docMk/>
            <pc:sldMk cId="1968414082" sldId="259"/>
            <ac:spMk id="34" creationId="{97EC6E57-72CB-0832-F57B-7A8885C1FB28}"/>
          </ac:spMkLst>
        </pc:spChg>
        <pc:spChg chg="del">
          <ac:chgData name="広報" userId="232b8deb-ca03-419d-8349-8cc922851821" providerId="ADAL" clId="{3D86462D-4C29-43EF-9367-E13CF0EF5FAB}" dt="2024-06-13T07:54:25.615" v="2316" actId="21"/>
          <ac:spMkLst>
            <pc:docMk/>
            <pc:sldMk cId="1968414082" sldId="259"/>
            <ac:spMk id="35" creationId="{2D759469-4D71-2C54-7CCB-FD4C3B797A5F}"/>
          </ac:spMkLst>
        </pc:spChg>
        <pc:spChg chg="add mod">
          <ac:chgData name="広報" userId="232b8deb-ca03-419d-8349-8cc922851821" providerId="ADAL" clId="{3D86462D-4C29-43EF-9367-E13CF0EF5FAB}" dt="2024-06-26T07:40:08.406" v="4627" actId="1076"/>
          <ac:spMkLst>
            <pc:docMk/>
            <pc:sldMk cId="1968414082" sldId="259"/>
            <ac:spMk id="35" creationId="{4A181BE9-D430-4855-896E-315E66C04CB0}"/>
          </ac:spMkLst>
        </pc:spChg>
        <pc:spChg chg="del mod">
          <ac:chgData name="広報" userId="232b8deb-ca03-419d-8349-8cc922851821" providerId="ADAL" clId="{3D86462D-4C29-43EF-9367-E13CF0EF5FAB}" dt="2024-06-19T07:09:38.402" v="3093" actId="21"/>
          <ac:spMkLst>
            <pc:docMk/>
            <pc:sldMk cId="1968414082" sldId="259"/>
            <ac:spMk id="36" creationId="{0C7F03B0-CA93-4ECB-B4AF-9A7CB00E4D84}"/>
          </ac:spMkLst>
        </pc:spChg>
        <pc:spChg chg="add del mod">
          <ac:chgData name="広報" userId="232b8deb-ca03-419d-8349-8cc922851821" providerId="ADAL" clId="{3D86462D-4C29-43EF-9367-E13CF0EF5FAB}" dt="2024-06-19T07:25:47.868" v="3524"/>
          <ac:spMkLst>
            <pc:docMk/>
            <pc:sldMk cId="1968414082" sldId="259"/>
            <ac:spMk id="37" creationId="{453E3BB2-1BB5-8351-6238-36CA3F07B3E4}"/>
          </ac:spMkLst>
        </pc:spChg>
        <pc:spChg chg="add mod">
          <ac:chgData name="広報" userId="232b8deb-ca03-419d-8349-8cc922851821" providerId="ADAL" clId="{3D86462D-4C29-43EF-9367-E13CF0EF5FAB}" dt="2024-06-26T08:12:47.934" v="6073" actId="20577"/>
          <ac:spMkLst>
            <pc:docMk/>
            <pc:sldMk cId="1968414082" sldId="259"/>
            <ac:spMk id="38" creationId="{7F8A953C-F415-E0AD-25F0-9A455517D5C0}"/>
          </ac:spMkLst>
        </pc:spChg>
        <pc:spChg chg="del mod">
          <ac:chgData name="広報" userId="232b8deb-ca03-419d-8349-8cc922851821" providerId="ADAL" clId="{3D86462D-4C29-43EF-9367-E13CF0EF5FAB}" dt="2024-06-26T07:12:50.177" v="4196" actId="21"/>
          <ac:spMkLst>
            <pc:docMk/>
            <pc:sldMk cId="1968414082" sldId="259"/>
            <ac:spMk id="43" creationId="{D1B27902-6F7D-82A1-0830-04008240D36C}"/>
          </ac:spMkLst>
        </pc:spChg>
        <pc:spChg chg="del mod">
          <ac:chgData name="広報" userId="232b8deb-ca03-419d-8349-8cc922851821" providerId="ADAL" clId="{3D86462D-4C29-43EF-9367-E13CF0EF5FAB}" dt="2024-06-14T08:02:17.697" v="2509" actId="21"/>
          <ac:spMkLst>
            <pc:docMk/>
            <pc:sldMk cId="1968414082" sldId="259"/>
            <ac:spMk id="44" creationId="{1C7C5194-7F79-4113-9342-7F6BE3CDD73F}"/>
          </ac:spMkLst>
        </pc:spChg>
        <pc:picChg chg="add mod">
          <ac:chgData name="広報" userId="232b8deb-ca03-419d-8349-8cc922851821" providerId="ADAL" clId="{3D86462D-4C29-43EF-9367-E13CF0EF5FAB}" dt="2024-06-26T07:15:48.322" v="4275"/>
          <ac:picMkLst>
            <pc:docMk/>
            <pc:sldMk cId="1968414082" sldId="259"/>
            <ac:picMk id="2" creationId="{AB69B7AA-22B2-D481-E8D7-B8306687F283}"/>
          </ac:picMkLst>
        </pc:picChg>
        <pc:picChg chg="add mod">
          <ac:chgData name="広報" userId="232b8deb-ca03-419d-8349-8cc922851821" providerId="ADAL" clId="{3D86462D-4C29-43EF-9367-E13CF0EF5FAB}" dt="2024-06-26T07:13:58.769" v="4201" actId="1076"/>
          <ac:picMkLst>
            <pc:docMk/>
            <pc:sldMk cId="1968414082" sldId="259"/>
            <ac:picMk id="3" creationId="{094668F7-535F-75EE-E3B6-FA29A59E6E37}"/>
          </ac:picMkLst>
        </pc:picChg>
        <pc:picChg chg="add del mod">
          <ac:chgData name="広報" userId="232b8deb-ca03-419d-8349-8cc922851821" providerId="ADAL" clId="{3D86462D-4C29-43EF-9367-E13CF0EF5FAB}" dt="2024-06-14T07:58:27.662" v="2503" actId="21"/>
          <ac:picMkLst>
            <pc:docMk/>
            <pc:sldMk cId="1968414082" sldId="259"/>
            <ac:picMk id="3" creationId="{F033705A-43A1-1F48-6C12-00C7A757E5DC}"/>
          </ac:picMkLst>
        </pc:picChg>
        <pc:picChg chg="add del mod">
          <ac:chgData name="広報" userId="232b8deb-ca03-419d-8349-8cc922851821" providerId="ADAL" clId="{3D86462D-4C29-43EF-9367-E13CF0EF5FAB}" dt="2024-06-13T07:55:40.526" v="2320" actId="21"/>
          <ac:picMkLst>
            <pc:docMk/>
            <pc:sldMk cId="1968414082" sldId="259"/>
            <ac:picMk id="5" creationId="{52D131EB-A89E-115F-1DE5-780A5448709A}"/>
          </ac:picMkLst>
        </pc:picChg>
        <pc:picChg chg="del mod">
          <ac:chgData name="広報" userId="232b8deb-ca03-419d-8349-8cc922851821" providerId="ADAL" clId="{3D86462D-4C29-43EF-9367-E13CF0EF5FAB}" dt="2024-06-26T07:12:41.926" v="4194" actId="21"/>
          <ac:picMkLst>
            <pc:docMk/>
            <pc:sldMk cId="1968414082" sldId="259"/>
            <ac:picMk id="8" creationId="{DD10956E-5904-3A17-8CA9-573009A4967A}"/>
          </ac:picMkLst>
        </pc:picChg>
        <pc:picChg chg="del mod">
          <ac:chgData name="広報" userId="232b8deb-ca03-419d-8349-8cc922851821" providerId="ADAL" clId="{3D86462D-4C29-43EF-9367-E13CF0EF5FAB}" dt="2024-06-26T07:12:46.788" v="4195" actId="21"/>
          <ac:picMkLst>
            <pc:docMk/>
            <pc:sldMk cId="1968414082" sldId="259"/>
            <ac:picMk id="9" creationId="{522EE0C4-1D66-698E-7C81-13D565ADFED8}"/>
          </ac:picMkLst>
        </pc:picChg>
        <pc:picChg chg="add mod modCrop">
          <ac:chgData name="広報" userId="232b8deb-ca03-419d-8349-8cc922851821" providerId="ADAL" clId="{3D86462D-4C29-43EF-9367-E13CF0EF5FAB}" dt="2024-06-26T07:40:37.499" v="4634" actId="14100"/>
          <ac:picMkLst>
            <pc:docMk/>
            <pc:sldMk cId="1968414082" sldId="259"/>
            <ac:picMk id="11" creationId="{3C12732E-7D0B-FED0-4FA7-E5F3B9A55053}"/>
          </ac:picMkLst>
        </pc:picChg>
        <pc:picChg chg="mod">
          <ac:chgData name="広報" userId="232b8deb-ca03-419d-8349-8cc922851821" providerId="ADAL" clId="{3D86462D-4C29-43EF-9367-E13CF0EF5FAB}" dt="2024-06-26T07:22:13.128" v="4302" actId="1076"/>
          <ac:picMkLst>
            <pc:docMk/>
            <pc:sldMk cId="1968414082" sldId="259"/>
            <ac:picMk id="12" creationId="{38C9A963-C642-4B73-8FA4-50D7773EF3C7}"/>
          </ac:picMkLst>
        </pc:picChg>
        <pc:picChg chg="add del mod">
          <ac:chgData name="広報" userId="232b8deb-ca03-419d-8349-8cc922851821" providerId="ADAL" clId="{3D86462D-4C29-43EF-9367-E13CF0EF5FAB}" dt="2024-06-26T07:41:59.917" v="4640" actId="21"/>
          <ac:picMkLst>
            <pc:docMk/>
            <pc:sldMk cId="1968414082" sldId="259"/>
            <ac:picMk id="25" creationId="{BD8A7B49-3D45-A839-8C7F-763CB5AC5710}"/>
          </ac:picMkLst>
        </pc:picChg>
        <pc:picChg chg="add del mod modCrop">
          <ac:chgData name="広報" userId="232b8deb-ca03-419d-8349-8cc922851821" providerId="ADAL" clId="{3D86462D-4C29-43EF-9367-E13CF0EF5FAB}" dt="2024-06-26T07:42:02.044" v="4641" actId="21"/>
          <ac:picMkLst>
            <pc:docMk/>
            <pc:sldMk cId="1968414082" sldId="259"/>
            <ac:picMk id="28" creationId="{75394C72-153A-8B37-BE68-62AA60C1367B}"/>
          </ac:picMkLst>
        </pc:picChg>
        <pc:picChg chg="add del mod">
          <ac:chgData name="広報" userId="232b8deb-ca03-419d-8349-8cc922851821" providerId="ADAL" clId="{3D86462D-4C29-43EF-9367-E13CF0EF5FAB}" dt="2024-06-26T07:41:58.402" v="4639" actId="21"/>
          <ac:picMkLst>
            <pc:docMk/>
            <pc:sldMk cId="1968414082" sldId="259"/>
            <ac:picMk id="30" creationId="{3EA6487E-7166-F480-058E-A21F60629353}"/>
          </ac:picMkLst>
        </pc:picChg>
        <pc:picChg chg="add mod modCrop">
          <ac:chgData name="広報" userId="232b8deb-ca03-419d-8349-8cc922851821" providerId="ADAL" clId="{3D86462D-4C29-43EF-9367-E13CF0EF5FAB}" dt="2024-06-26T07:40:23.265" v="4631" actId="14100"/>
          <ac:picMkLst>
            <pc:docMk/>
            <pc:sldMk cId="1968414082" sldId="259"/>
            <ac:picMk id="36" creationId="{E1326B70-3F82-12CD-9245-BF8E5675B431}"/>
          </ac:picMkLst>
        </pc:picChg>
        <pc:picChg chg="add mod modCrop">
          <ac:chgData name="広報" userId="232b8deb-ca03-419d-8349-8cc922851821" providerId="ADAL" clId="{3D86462D-4C29-43EF-9367-E13CF0EF5FAB}" dt="2024-06-26T07:40:30.857" v="4632" actId="14100"/>
          <ac:picMkLst>
            <pc:docMk/>
            <pc:sldMk cId="1968414082" sldId="259"/>
            <ac:picMk id="39" creationId="{77AB6503-A9FC-B198-9748-98E59BD8B195}"/>
          </ac:picMkLst>
        </pc:picChg>
        <pc:picChg chg="mod">
          <ac:chgData name="広報" userId="232b8deb-ca03-419d-8349-8cc922851821" providerId="ADAL" clId="{3D86462D-4C29-43EF-9367-E13CF0EF5FAB}" dt="2024-06-26T08:13:35.630" v="6111" actId="1076"/>
          <ac:picMkLst>
            <pc:docMk/>
            <pc:sldMk cId="1968414082" sldId="259"/>
            <ac:picMk id="40" creationId="{65B59B62-DCBB-4CF9-AA71-77B5CC3F57C1}"/>
          </ac:picMkLst>
        </pc:picChg>
        <pc:picChg chg="mod">
          <ac:chgData name="広報" userId="232b8deb-ca03-419d-8349-8cc922851821" providerId="ADAL" clId="{3D86462D-4C29-43EF-9367-E13CF0EF5FAB}" dt="2024-06-26T08:14:04.886" v="6117" actId="1076"/>
          <ac:picMkLst>
            <pc:docMk/>
            <pc:sldMk cId="1968414082" sldId="259"/>
            <ac:picMk id="41" creationId="{5EECD505-655A-486F-9C80-7E48C7921EDD}"/>
          </ac:picMkLst>
        </pc:picChg>
        <pc:picChg chg="add del mod">
          <ac:chgData name="広報" userId="232b8deb-ca03-419d-8349-8cc922851821" providerId="ADAL" clId="{3D86462D-4C29-43EF-9367-E13CF0EF5FAB}" dt="2024-06-12T07:07:26.902" v="1834" actId="478"/>
          <ac:picMkLst>
            <pc:docMk/>
            <pc:sldMk cId="1968414082" sldId="259"/>
            <ac:picMk id="1026" creationId="{17871A04-462D-B805-C110-49A340227634}"/>
          </ac:picMkLst>
        </pc:picChg>
        <pc:picChg chg="add mod">
          <ac:chgData name="広報" userId="232b8deb-ca03-419d-8349-8cc922851821" providerId="ADAL" clId="{3D86462D-4C29-43EF-9367-E13CF0EF5FAB}" dt="2024-06-12T07:05:39.371" v="1816" actId="1076"/>
          <ac:picMkLst>
            <pc:docMk/>
            <pc:sldMk cId="1968414082" sldId="259"/>
            <ac:picMk id="1028" creationId="{A587B7E8-3AF0-A07C-DC81-030067EE24F5}"/>
          </ac:picMkLst>
        </pc:picChg>
        <pc:picChg chg="add mod">
          <ac:chgData name="広報" userId="232b8deb-ca03-419d-8349-8cc922851821" providerId="ADAL" clId="{3D86462D-4C29-43EF-9367-E13CF0EF5FAB}" dt="2024-06-12T07:06:19.863" v="1823" actId="1076"/>
          <ac:picMkLst>
            <pc:docMk/>
            <pc:sldMk cId="1968414082" sldId="259"/>
            <ac:picMk id="1030" creationId="{CB69941F-B982-33FB-8932-7F5509E1585F}"/>
          </ac:picMkLst>
        </pc:picChg>
        <pc:picChg chg="add del mod">
          <ac:chgData name="広報" userId="232b8deb-ca03-419d-8349-8cc922851821" providerId="ADAL" clId="{3D86462D-4C29-43EF-9367-E13CF0EF5FAB}" dt="2024-06-12T07:10:12.358" v="1844" actId="478"/>
          <ac:picMkLst>
            <pc:docMk/>
            <pc:sldMk cId="1968414082" sldId="259"/>
            <ac:picMk id="1032" creationId="{02DBB331-04D9-17F1-6125-22954675AC72}"/>
          </ac:picMkLst>
        </pc:picChg>
        <pc:picChg chg="add del mod">
          <ac:chgData name="広報" userId="232b8deb-ca03-419d-8349-8cc922851821" providerId="ADAL" clId="{3D86462D-4C29-43EF-9367-E13CF0EF5FAB}" dt="2024-06-12T07:12:51.020" v="1855" actId="478"/>
          <ac:picMkLst>
            <pc:docMk/>
            <pc:sldMk cId="1968414082" sldId="259"/>
            <ac:picMk id="1034" creationId="{A8E3A944-67A7-D2F7-2185-7BD2789E01E7}"/>
          </ac:picMkLst>
        </pc:picChg>
        <pc:picChg chg="add del mod">
          <ac:chgData name="広報" userId="232b8deb-ca03-419d-8349-8cc922851821" providerId="ADAL" clId="{3D86462D-4C29-43EF-9367-E13CF0EF5FAB}" dt="2024-06-14T07:56:54.432" v="2489" actId="21"/>
          <ac:picMkLst>
            <pc:docMk/>
            <pc:sldMk cId="1968414082" sldId="259"/>
            <ac:picMk id="1036" creationId="{6669E110-6ECA-312C-6D2F-1D8F1EBD8857}"/>
          </ac:picMkLst>
        </pc:picChg>
      </pc:sldChg>
    </pc:docChg>
  </pc:docChgLst>
  <pc:docChgLst>
    <pc:chgData name="星 ひかる" userId="625b01a7-24bb-4a56-ae2d-2d425d28d7ac" providerId="ADAL" clId="{FBC64B2B-5EED-42C8-83CF-C38693BC6C3F}"/>
    <pc:docChg chg="custSel delSld modSld">
      <pc:chgData name="星 ひかる" userId="625b01a7-24bb-4a56-ae2d-2d425d28d7ac" providerId="ADAL" clId="{FBC64B2B-5EED-42C8-83CF-C38693BC6C3F}" dt="2024-06-20T02:52:20.141" v="770"/>
      <pc:docMkLst>
        <pc:docMk/>
      </pc:docMkLst>
      <pc:sldChg chg="addSp delSp modSp mod">
        <pc:chgData name="星 ひかる" userId="625b01a7-24bb-4a56-ae2d-2d425d28d7ac" providerId="ADAL" clId="{FBC64B2B-5EED-42C8-83CF-C38693BC6C3F}" dt="2024-06-19T08:26:51.216" v="506" actId="1076"/>
        <pc:sldMkLst>
          <pc:docMk/>
          <pc:sldMk cId="700113930" sldId="257"/>
        </pc:sldMkLst>
        <pc:spChg chg="mod">
          <ac:chgData name="星 ひかる" userId="625b01a7-24bb-4a56-ae2d-2d425d28d7ac" providerId="ADAL" clId="{FBC64B2B-5EED-42C8-83CF-C38693BC6C3F}" dt="2024-06-19T08:26:30.135" v="505" actId="1076"/>
          <ac:spMkLst>
            <pc:docMk/>
            <pc:sldMk cId="700113930" sldId="257"/>
            <ac:spMk id="10" creationId="{0D78DD75-4DB8-2BF3-A6CB-72F5889F0E7B}"/>
          </ac:spMkLst>
        </pc:spChg>
        <pc:picChg chg="del">
          <ac:chgData name="星 ひかる" userId="625b01a7-24bb-4a56-ae2d-2d425d28d7ac" providerId="ADAL" clId="{FBC64B2B-5EED-42C8-83CF-C38693BC6C3F}" dt="2024-06-19T08:20:02.087" v="443" actId="478"/>
          <ac:picMkLst>
            <pc:docMk/>
            <pc:sldMk cId="700113930" sldId="257"/>
            <ac:picMk id="8" creationId="{D168BA89-B762-4D77-9709-61AEE879D25F}"/>
          </ac:picMkLst>
        </pc:picChg>
        <pc:picChg chg="add mod">
          <ac:chgData name="星 ひかる" userId="625b01a7-24bb-4a56-ae2d-2d425d28d7ac" providerId="ADAL" clId="{FBC64B2B-5EED-42C8-83CF-C38693BC6C3F}" dt="2024-06-19T08:24:22.155" v="492" actId="1076"/>
          <ac:picMkLst>
            <pc:docMk/>
            <pc:sldMk cId="700113930" sldId="257"/>
            <ac:picMk id="16" creationId="{77718D4E-8672-50CA-D222-0E2DB901FBD4}"/>
          </ac:picMkLst>
        </pc:picChg>
        <pc:picChg chg="add del">
          <ac:chgData name="星 ひかる" userId="625b01a7-24bb-4a56-ae2d-2d425d28d7ac" providerId="ADAL" clId="{FBC64B2B-5EED-42C8-83CF-C38693BC6C3F}" dt="2024-06-19T08:23:23.764" v="481" actId="478"/>
          <ac:picMkLst>
            <pc:docMk/>
            <pc:sldMk cId="700113930" sldId="257"/>
            <ac:picMk id="23" creationId="{EF5DCAF4-AED5-3B83-0CAD-732CD714880A}"/>
          </ac:picMkLst>
        </pc:picChg>
        <pc:picChg chg="add mod">
          <ac:chgData name="星 ひかる" userId="625b01a7-24bb-4a56-ae2d-2d425d28d7ac" providerId="ADAL" clId="{FBC64B2B-5EED-42C8-83CF-C38693BC6C3F}" dt="2024-06-19T08:26:51.216" v="506" actId="1076"/>
          <ac:picMkLst>
            <pc:docMk/>
            <pc:sldMk cId="700113930" sldId="257"/>
            <ac:picMk id="25" creationId="{B6B12CCF-CDC1-18EF-6CCB-59B42C15C788}"/>
          </ac:picMkLst>
        </pc:picChg>
      </pc:sldChg>
      <pc:sldChg chg="addSp delSp modSp mod">
        <pc:chgData name="星 ひかる" userId="625b01a7-24bb-4a56-ae2d-2d425d28d7ac" providerId="ADAL" clId="{FBC64B2B-5EED-42C8-83CF-C38693BC6C3F}" dt="2024-06-20T02:52:20.141" v="770"/>
        <pc:sldMkLst>
          <pc:docMk/>
          <pc:sldMk cId="1968414082" sldId="259"/>
        </pc:sldMkLst>
        <pc:spChg chg="add">
          <ac:chgData name="星 ひかる" userId="625b01a7-24bb-4a56-ae2d-2d425d28d7ac" providerId="ADAL" clId="{FBC64B2B-5EED-42C8-83CF-C38693BC6C3F}" dt="2024-06-18T07:51:50.569" v="2"/>
          <ac:spMkLst>
            <pc:docMk/>
            <pc:sldMk cId="1968414082" sldId="259"/>
            <ac:spMk id="3" creationId="{37AB76EE-D38E-0E60-A163-3D257058D26D}"/>
          </ac:spMkLst>
        </pc:spChg>
        <pc:spChg chg="add">
          <ac:chgData name="星 ひかる" userId="625b01a7-24bb-4a56-ae2d-2d425d28d7ac" providerId="ADAL" clId="{FBC64B2B-5EED-42C8-83CF-C38693BC6C3F}" dt="2024-06-18T07:52:08.217" v="3"/>
          <ac:spMkLst>
            <pc:docMk/>
            <pc:sldMk cId="1968414082" sldId="259"/>
            <ac:spMk id="4" creationId="{0B712A76-658C-7C47-C0F7-BC8BE06A705C}"/>
          </ac:spMkLst>
        </pc:spChg>
        <pc:spChg chg="add del mod">
          <ac:chgData name="星 ひかる" userId="625b01a7-24bb-4a56-ae2d-2d425d28d7ac" providerId="ADAL" clId="{FBC64B2B-5EED-42C8-83CF-C38693BC6C3F}" dt="2024-06-18T08:21:46.299" v="201" actId="478"/>
          <ac:spMkLst>
            <pc:docMk/>
            <pc:sldMk cId="1968414082" sldId="259"/>
            <ac:spMk id="14" creationId="{60575356-9494-B9CB-EC14-F1FCADEB09A3}"/>
          </ac:spMkLst>
        </pc:spChg>
        <pc:spChg chg="mod">
          <ac:chgData name="星 ひかる" userId="625b01a7-24bb-4a56-ae2d-2d425d28d7ac" providerId="ADAL" clId="{FBC64B2B-5EED-42C8-83CF-C38693BC6C3F}" dt="2024-06-18T08:23:36.985" v="236"/>
          <ac:spMkLst>
            <pc:docMk/>
            <pc:sldMk cId="1968414082" sldId="259"/>
            <ac:spMk id="16" creationId="{C296F1D4-E782-44E0-E621-FDBD7F0020E7}"/>
          </ac:spMkLst>
        </pc:spChg>
        <pc:spChg chg="add mod">
          <ac:chgData name="星 ひかる" userId="625b01a7-24bb-4a56-ae2d-2d425d28d7ac" providerId="ADAL" clId="{FBC64B2B-5EED-42C8-83CF-C38693BC6C3F}" dt="2024-06-18T08:30:48.644" v="442" actId="14100"/>
          <ac:spMkLst>
            <pc:docMk/>
            <pc:sldMk cId="1968414082" sldId="259"/>
            <ac:spMk id="27" creationId="{9CB91DEA-1974-BF14-135A-C62742272843}"/>
          </ac:spMkLst>
        </pc:spChg>
        <pc:spChg chg="mod">
          <ac:chgData name="星 ひかる" userId="625b01a7-24bb-4a56-ae2d-2d425d28d7ac" providerId="ADAL" clId="{FBC64B2B-5EED-42C8-83CF-C38693BC6C3F}" dt="2024-06-19T08:52:39.814" v="749" actId="14100"/>
          <ac:spMkLst>
            <pc:docMk/>
            <pc:sldMk cId="1968414082" sldId="259"/>
            <ac:spMk id="32" creationId="{C84ECBA2-DBDF-C229-698D-92E3287296D9}"/>
          </ac:spMkLst>
        </pc:spChg>
        <pc:spChg chg="mod">
          <ac:chgData name="星 ひかる" userId="625b01a7-24bb-4a56-ae2d-2d425d28d7ac" providerId="ADAL" clId="{FBC64B2B-5EED-42C8-83CF-C38693BC6C3F}" dt="2024-06-19T08:50:57.613" v="711"/>
          <ac:spMkLst>
            <pc:docMk/>
            <pc:sldMk cId="1968414082" sldId="259"/>
            <ac:spMk id="33" creationId="{35D56CAF-86CF-5ED8-A8DF-61AA7106560E}"/>
          </ac:spMkLst>
        </pc:spChg>
        <pc:spChg chg="mod">
          <ac:chgData name="星 ひかる" userId="625b01a7-24bb-4a56-ae2d-2d425d28d7ac" providerId="ADAL" clId="{FBC64B2B-5EED-42C8-83CF-C38693BC6C3F}" dt="2024-06-20T02:52:20.141" v="770"/>
          <ac:spMkLst>
            <pc:docMk/>
            <pc:sldMk cId="1968414082" sldId="259"/>
            <ac:spMk id="35" creationId="{4A181BE9-D430-4855-896E-315E66C04CB0}"/>
          </ac:spMkLst>
        </pc:spChg>
        <pc:picChg chg="add mod">
          <ac:chgData name="星 ひかる" userId="625b01a7-24bb-4a56-ae2d-2d425d28d7ac" providerId="ADAL" clId="{FBC64B2B-5EED-42C8-83CF-C38693BC6C3F}" dt="2024-06-18T08:30:00.780" v="441" actId="1076"/>
          <ac:picMkLst>
            <pc:docMk/>
            <pc:sldMk cId="1968414082" sldId="259"/>
            <ac:picMk id="7" creationId="{28CF860D-AB79-3788-D1A2-846491530D44}"/>
          </ac:picMkLst>
        </pc:picChg>
        <pc:picChg chg="add del mod">
          <ac:chgData name="星 ひかる" userId="625b01a7-24bb-4a56-ae2d-2d425d28d7ac" providerId="ADAL" clId="{FBC64B2B-5EED-42C8-83CF-C38693BC6C3F}" dt="2024-06-18T08:22:00.627" v="206" actId="478"/>
          <ac:picMkLst>
            <pc:docMk/>
            <pc:sldMk cId="1968414082" sldId="259"/>
            <ac:picMk id="1027" creationId="{B4218892-9A6F-870B-5B6A-B2F2C7D75171}"/>
          </ac:picMkLst>
        </pc:picChg>
      </pc:sldChg>
      <pc:sldChg chg="del">
        <pc:chgData name="星 ひかる" userId="625b01a7-24bb-4a56-ae2d-2d425d28d7ac" providerId="ADAL" clId="{FBC64B2B-5EED-42C8-83CF-C38693BC6C3F}" dt="2024-06-15T10:36:25.679" v="0" actId="2696"/>
        <pc:sldMkLst>
          <pc:docMk/>
          <pc:sldMk cId="3449328767" sldId="260"/>
        </pc:sldMkLst>
      </pc:sldChg>
    </pc:docChg>
  </pc:docChgLst>
  <pc:docChgLst>
    <pc:chgData name="広報" userId="232b8deb-ca03-419d-8349-8cc922851821" providerId="ADAL" clId="{94A06C6A-D486-465F-B16E-8560350568F9}"/>
    <pc:docChg chg="modSld">
      <pc:chgData name="広報" userId="232b8deb-ca03-419d-8349-8cc922851821" providerId="ADAL" clId="{94A06C6A-D486-465F-B16E-8560350568F9}" dt="2024-06-08T05:44:31.924" v="15" actId="14100"/>
      <pc:docMkLst>
        <pc:docMk/>
      </pc:docMkLst>
      <pc:sldChg chg="addSp modSp mod">
        <pc:chgData name="広報" userId="232b8deb-ca03-419d-8349-8cc922851821" providerId="ADAL" clId="{94A06C6A-D486-465F-B16E-8560350568F9}" dt="2024-06-08T05:44:31.924" v="15" actId="14100"/>
        <pc:sldMkLst>
          <pc:docMk/>
          <pc:sldMk cId="700113930" sldId="257"/>
        </pc:sldMkLst>
        <pc:spChg chg="mod">
          <ac:chgData name="広報" userId="232b8deb-ca03-419d-8349-8cc922851821" providerId="ADAL" clId="{94A06C6A-D486-465F-B16E-8560350568F9}" dt="2024-06-08T05:43:13.947" v="6" actId="1076"/>
          <ac:spMkLst>
            <pc:docMk/>
            <pc:sldMk cId="700113930" sldId="257"/>
            <ac:spMk id="4" creationId="{8AD143B0-1670-4493-B064-B168EC37E855}"/>
          </ac:spMkLst>
        </pc:spChg>
        <pc:spChg chg="mod">
          <ac:chgData name="広報" userId="232b8deb-ca03-419d-8349-8cc922851821" providerId="ADAL" clId="{94A06C6A-D486-465F-B16E-8560350568F9}" dt="2024-06-08T05:44:26.072" v="14" actId="1076"/>
          <ac:spMkLst>
            <pc:docMk/>
            <pc:sldMk cId="700113930" sldId="257"/>
            <ac:spMk id="27" creationId="{9ECF6D46-EC6F-DE7B-E0BD-24B0EFECD0E2}"/>
          </ac:spMkLst>
        </pc:spChg>
        <pc:picChg chg="add mod">
          <ac:chgData name="広報" userId="232b8deb-ca03-419d-8349-8cc922851821" providerId="ADAL" clId="{94A06C6A-D486-465F-B16E-8560350568F9}" dt="2024-06-08T05:44:31.924" v="15" actId="14100"/>
          <ac:picMkLst>
            <pc:docMk/>
            <pc:sldMk cId="700113930" sldId="257"/>
            <ac:picMk id="15" creationId="{3347B8E3-960E-7E3E-499D-A2B6FB2F2556}"/>
          </ac:picMkLst>
        </pc:picChg>
      </pc:sldChg>
    </pc:docChg>
  </pc:docChgLst>
  <pc:docChgLst>
    <pc:chgData name="星 ひかる" userId="625b01a7-24bb-4a56-ae2d-2d425d28d7ac" providerId="ADAL" clId="{2D9275DE-E041-44E9-8885-0D84E4011975}"/>
    <pc:docChg chg="custSel modSld">
      <pc:chgData name="星 ひかる" userId="625b01a7-24bb-4a56-ae2d-2d425d28d7ac" providerId="ADAL" clId="{2D9275DE-E041-44E9-8885-0D84E4011975}" dt="2024-06-07T10:13:02.563" v="3" actId="1076"/>
      <pc:docMkLst>
        <pc:docMk/>
      </pc:docMkLst>
      <pc:sldChg chg="addSp delSp modSp mod">
        <pc:chgData name="星 ひかる" userId="625b01a7-24bb-4a56-ae2d-2d425d28d7ac" providerId="ADAL" clId="{2D9275DE-E041-44E9-8885-0D84E4011975}" dt="2024-06-07T10:13:02.563" v="3" actId="1076"/>
        <pc:sldMkLst>
          <pc:docMk/>
          <pc:sldMk cId="1968414082" sldId="259"/>
        </pc:sldMkLst>
        <pc:spChg chg="del">
          <ac:chgData name="星 ひかる" userId="625b01a7-24bb-4a56-ae2d-2d425d28d7ac" providerId="ADAL" clId="{2D9275DE-E041-44E9-8885-0D84E4011975}" dt="2024-06-07T10:12:45.166" v="0" actId="478"/>
          <ac:spMkLst>
            <pc:docMk/>
            <pc:sldMk cId="1968414082" sldId="259"/>
            <ac:spMk id="3" creationId="{523A4259-39BF-40B3-769E-95750E501494}"/>
          </ac:spMkLst>
        </pc:spChg>
        <pc:spChg chg="del">
          <ac:chgData name="星 ひかる" userId="625b01a7-24bb-4a56-ae2d-2d425d28d7ac" providerId="ADAL" clId="{2D9275DE-E041-44E9-8885-0D84E4011975}" dt="2024-06-07T10:12:45.166" v="0" actId="478"/>
          <ac:spMkLst>
            <pc:docMk/>
            <pc:sldMk cId="1968414082" sldId="259"/>
            <ac:spMk id="5" creationId="{601C1E7B-F7CC-9FD0-62F5-1C66030BF567}"/>
          </ac:spMkLst>
        </pc:spChg>
        <pc:spChg chg="add mod">
          <ac:chgData name="星 ひかる" userId="625b01a7-24bb-4a56-ae2d-2d425d28d7ac" providerId="ADAL" clId="{2D9275DE-E041-44E9-8885-0D84E4011975}" dt="2024-06-07T10:13:02.563" v="3" actId="1076"/>
          <ac:spMkLst>
            <pc:docMk/>
            <pc:sldMk cId="1968414082" sldId="259"/>
            <ac:spMk id="22" creationId="{F09E3405-3109-3F95-B609-14CB346E2C17}"/>
          </ac:spMkLst>
        </pc:spChg>
        <pc:spChg chg="del">
          <ac:chgData name="星 ひかる" userId="625b01a7-24bb-4a56-ae2d-2d425d28d7ac" providerId="ADAL" clId="{2D9275DE-E041-44E9-8885-0D84E4011975}" dt="2024-06-07T10:12:45.166" v="0" actId="478"/>
          <ac:spMkLst>
            <pc:docMk/>
            <pc:sldMk cId="1968414082" sldId="259"/>
            <ac:spMk id="28" creationId="{DF0485A2-ABB3-8B78-7B4C-ABBD5A1A99E8}"/>
          </ac:spMkLst>
        </pc:spChg>
        <pc:grpChg chg="add mod">
          <ac:chgData name="星 ひかる" userId="625b01a7-24bb-4a56-ae2d-2d425d28d7ac" providerId="ADAL" clId="{2D9275DE-E041-44E9-8885-0D84E4011975}" dt="2024-06-07T10:13:02.563" v="3" actId="1076"/>
          <ac:grpSpMkLst>
            <pc:docMk/>
            <pc:sldMk cId="1968414082" sldId="259"/>
            <ac:grpSpMk id="17" creationId="{8F01D386-3C4B-3D5B-5B98-36E995D67B69}"/>
          </ac:grpSpMkLst>
        </pc:grpChg>
        <pc:picChg chg="del">
          <ac:chgData name="星 ひかる" userId="625b01a7-24bb-4a56-ae2d-2d425d28d7ac" providerId="ADAL" clId="{2D9275DE-E041-44E9-8885-0D84E4011975}" dt="2024-06-07T10:12:45.166" v="0" actId="478"/>
          <ac:picMkLst>
            <pc:docMk/>
            <pc:sldMk cId="1968414082" sldId="259"/>
            <ac:picMk id="2" creationId="{8EF1DD2A-627C-F123-5A76-58F921BDB0B6}"/>
          </ac:picMkLst>
        </pc:picChg>
        <pc:picChg chg="del">
          <ac:chgData name="星 ひかる" userId="625b01a7-24bb-4a56-ae2d-2d425d28d7ac" providerId="ADAL" clId="{2D9275DE-E041-44E9-8885-0D84E4011975}" dt="2024-06-07T10:12:45.166" v="0" actId="478"/>
          <ac:picMkLst>
            <pc:docMk/>
            <pc:sldMk cId="1968414082" sldId="259"/>
            <ac:picMk id="4" creationId="{ACBA19E0-4269-4390-B6D3-5785FF088B5B}"/>
          </ac:picMkLst>
        </pc:picChg>
        <pc:picChg chg="del">
          <ac:chgData name="星 ひかる" userId="625b01a7-24bb-4a56-ae2d-2d425d28d7ac" providerId="ADAL" clId="{2D9275DE-E041-44E9-8885-0D84E4011975}" dt="2024-06-07T10:12:45.166" v="0" actId="478"/>
          <ac:picMkLst>
            <pc:docMk/>
            <pc:sldMk cId="1968414082" sldId="259"/>
            <ac:picMk id="7" creationId="{3661BDE1-31E6-FD1E-06B2-C79F576A45B2}"/>
          </ac:picMkLst>
        </pc:picChg>
        <pc:picChg chg="add mod">
          <ac:chgData name="星 ひかる" userId="625b01a7-24bb-4a56-ae2d-2d425d28d7ac" providerId="ADAL" clId="{2D9275DE-E041-44E9-8885-0D84E4011975}" dt="2024-06-07T10:13:02.563" v="3" actId="1076"/>
          <ac:picMkLst>
            <pc:docMk/>
            <pc:sldMk cId="1968414082" sldId="259"/>
            <ac:picMk id="18" creationId="{ACBA19E0-4269-4390-B6D3-5785FF088B5B}"/>
          </ac:picMkLst>
        </pc:picChg>
        <pc:picChg chg="add mod">
          <ac:chgData name="星 ひかる" userId="625b01a7-24bb-4a56-ae2d-2d425d28d7ac" providerId="ADAL" clId="{2D9275DE-E041-44E9-8885-0D84E4011975}" dt="2024-06-07T10:13:02.563" v="3" actId="1076"/>
          <ac:picMkLst>
            <pc:docMk/>
            <pc:sldMk cId="1968414082" sldId="259"/>
            <ac:picMk id="19" creationId="{8EF1DD2A-627C-F123-5A76-58F921BDB0B6}"/>
          </ac:picMkLst>
        </pc:picChg>
        <pc:picChg chg="add mod">
          <ac:chgData name="星 ひかる" userId="625b01a7-24bb-4a56-ae2d-2d425d28d7ac" providerId="ADAL" clId="{2D9275DE-E041-44E9-8885-0D84E4011975}" dt="2024-06-07T10:13:02.563" v="3" actId="1076"/>
          <ac:picMkLst>
            <pc:docMk/>
            <pc:sldMk cId="1968414082" sldId="259"/>
            <ac:picMk id="21" creationId="{3661BDE1-31E6-FD1E-06B2-C79F576A45B2}"/>
          </ac:picMkLst>
        </pc:picChg>
        <pc:picChg chg="add mod">
          <ac:chgData name="星 ひかる" userId="625b01a7-24bb-4a56-ae2d-2d425d28d7ac" providerId="ADAL" clId="{2D9275DE-E041-44E9-8885-0D84E4011975}" dt="2024-06-07T10:13:02.563" v="3" actId="1076"/>
          <ac:picMkLst>
            <pc:docMk/>
            <pc:sldMk cId="1968414082" sldId="259"/>
            <ac:picMk id="23" creationId="{BF6D6E78-AEDE-3E7B-294B-56D512609FC6}"/>
          </ac:picMkLst>
        </pc:picChg>
        <pc:picChg chg="add mod">
          <ac:chgData name="星 ひかる" userId="625b01a7-24bb-4a56-ae2d-2d425d28d7ac" providerId="ADAL" clId="{2D9275DE-E041-44E9-8885-0D84E4011975}" dt="2024-06-07T10:13:02.563" v="3" actId="1076"/>
          <ac:picMkLst>
            <pc:docMk/>
            <pc:sldMk cId="1968414082" sldId="259"/>
            <ac:picMk id="24" creationId="{AFA790A9-FECF-FC89-C6B1-A4E65F31F76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457FB0A-3127-411F-9F6A-CDCD2D1D0AA5}"/>
              </a:ext>
            </a:extLst>
          </p:cNvPr>
          <p:cNvSpPr>
            <a:spLocks noGrp="1"/>
          </p:cNvSpPr>
          <p:nvPr>
            <p:ph type="hdr" sz="quarter"/>
          </p:nvPr>
        </p:nvSpPr>
        <p:spPr>
          <a:xfrm>
            <a:off x="2" y="2"/>
            <a:ext cx="4302125" cy="34131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F4E1FEA-4A4F-40C2-8E5C-82FFA59F5265}"/>
              </a:ext>
            </a:extLst>
          </p:cNvPr>
          <p:cNvSpPr>
            <a:spLocks noGrp="1"/>
          </p:cNvSpPr>
          <p:nvPr>
            <p:ph type="dt" sz="quarter" idx="1"/>
          </p:nvPr>
        </p:nvSpPr>
        <p:spPr>
          <a:xfrm>
            <a:off x="5622927" y="2"/>
            <a:ext cx="4302125" cy="341313"/>
          </a:xfrm>
          <a:prstGeom prst="rect">
            <a:avLst/>
          </a:prstGeom>
        </p:spPr>
        <p:txBody>
          <a:bodyPr vert="horz" lIns="91424" tIns="45712" rIns="91424" bIns="45712" rtlCol="0"/>
          <a:lstStyle>
            <a:lvl1pPr algn="r">
              <a:defRPr sz="1200"/>
            </a:lvl1pPr>
          </a:lstStyle>
          <a:p>
            <a:fld id="{7AFC9DBA-0546-442A-810E-34F7441527A0}" type="datetimeFigureOut">
              <a:rPr kumimoji="1" lang="ja-JP" altLang="en-US" smtClean="0"/>
              <a:t>2024/6/27</a:t>
            </a:fld>
            <a:endParaRPr kumimoji="1" lang="ja-JP" altLang="en-US"/>
          </a:p>
        </p:txBody>
      </p:sp>
      <p:sp>
        <p:nvSpPr>
          <p:cNvPr id="4" name="フッター プレースホルダー 3">
            <a:extLst>
              <a:ext uri="{FF2B5EF4-FFF2-40B4-BE49-F238E27FC236}">
                <a16:creationId xmlns:a16="http://schemas.microsoft.com/office/drawing/2014/main" id="{AF3824B7-D915-4874-B54C-14B15B8F5517}"/>
              </a:ext>
            </a:extLst>
          </p:cNvPr>
          <p:cNvSpPr>
            <a:spLocks noGrp="1"/>
          </p:cNvSpPr>
          <p:nvPr>
            <p:ph type="ftr" sz="quarter" idx="2"/>
          </p:nvPr>
        </p:nvSpPr>
        <p:spPr>
          <a:xfrm>
            <a:off x="2" y="6456363"/>
            <a:ext cx="4302125" cy="341312"/>
          </a:xfrm>
          <a:prstGeom prst="rect">
            <a:avLst/>
          </a:prstGeom>
        </p:spPr>
        <p:txBody>
          <a:bodyPr vert="horz" lIns="91424" tIns="45712" rIns="91424" bIns="4571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4ABE4EB-87A8-4F3F-A568-CE97D42C415A}"/>
              </a:ext>
            </a:extLst>
          </p:cNvPr>
          <p:cNvSpPr>
            <a:spLocks noGrp="1"/>
          </p:cNvSpPr>
          <p:nvPr>
            <p:ph type="sldNum" sz="quarter" idx="3"/>
          </p:nvPr>
        </p:nvSpPr>
        <p:spPr>
          <a:xfrm>
            <a:off x="5622927" y="6456363"/>
            <a:ext cx="4302125" cy="341312"/>
          </a:xfrm>
          <a:prstGeom prst="rect">
            <a:avLst/>
          </a:prstGeom>
        </p:spPr>
        <p:txBody>
          <a:bodyPr vert="horz" lIns="91424" tIns="45712" rIns="91424" bIns="45712" rtlCol="0" anchor="b"/>
          <a:lstStyle>
            <a:lvl1pPr algn="r">
              <a:defRPr sz="1200"/>
            </a:lvl1pPr>
          </a:lstStyle>
          <a:p>
            <a:fld id="{93929724-D606-4B32-BA98-421C93CA46E3}" type="slidenum">
              <a:rPr kumimoji="1" lang="ja-JP" altLang="en-US" smtClean="0"/>
              <a:t>‹#›</a:t>
            </a:fld>
            <a:endParaRPr kumimoji="1" lang="ja-JP" altLang="en-US"/>
          </a:p>
        </p:txBody>
      </p:sp>
    </p:spTree>
    <p:extLst>
      <p:ext uri="{BB962C8B-B14F-4D97-AF65-F5344CB8AC3E}">
        <p14:creationId xmlns:p14="http://schemas.microsoft.com/office/powerpoint/2010/main" val="2926085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2625" cy="340265"/>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1697" y="1"/>
            <a:ext cx="4302625" cy="340265"/>
          </a:xfrm>
          <a:prstGeom prst="rect">
            <a:avLst/>
          </a:prstGeom>
        </p:spPr>
        <p:txBody>
          <a:bodyPr vert="horz" lIns="91424" tIns="45712" rIns="91424" bIns="45712" rtlCol="0"/>
          <a:lstStyle>
            <a:lvl1pPr algn="r">
              <a:defRPr sz="1200"/>
            </a:lvl1pPr>
          </a:lstStyle>
          <a:p>
            <a:fld id="{EE84BEF3-1D89-4288-89C0-09C6B5FDD9B2}" type="datetimeFigureOut">
              <a:rPr kumimoji="1" lang="ja-JP" altLang="en-US" smtClean="0"/>
              <a:t>2024/6/27</a:t>
            </a:fld>
            <a:endParaRPr kumimoji="1" lang="ja-JP" altLang="en-US"/>
          </a:p>
        </p:txBody>
      </p:sp>
      <p:sp>
        <p:nvSpPr>
          <p:cNvPr id="4" name="スライド イメージ プレースホルダー 3"/>
          <p:cNvSpPr>
            <a:spLocks noGrp="1" noRot="1" noChangeAspect="1"/>
          </p:cNvSpPr>
          <p:nvPr>
            <p:ph type="sldImg" idx="2"/>
          </p:nvPr>
        </p:nvSpPr>
        <p:spPr>
          <a:xfrm>
            <a:off x="4133850" y="850900"/>
            <a:ext cx="1658938" cy="2292350"/>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992201" y="3271105"/>
            <a:ext cx="7942238" cy="2676455"/>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57412"/>
            <a:ext cx="4302625" cy="340265"/>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1697" y="6457412"/>
            <a:ext cx="4302625" cy="340265"/>
          </a:xfrm>
          <a:prstGeom prst="rect">
            <a:avLst/>
          </a:prstGeom>
        </p:spPr>
        <p:txBody>
          <a:bodyPr vert="horz" lIns="91424" tIns="45712" rIns="91424" bIns="45712" rtlCol="0" anchor="b"/>
          <a:lstStyle>
            <a:lvl1pPr algn="r">
              <a:defRPr sz="1200"/>
            </a:lvl1pPr>
          </a:lstStyle>
          <a:p>
            <a:fld id="{C8C8434E-3D57-410C-AAD1-D08043C638AD}" type="slidenum">
              <a:rPr kumimoji="1" lang="ja-JP" altLang="en-US" smtClean="0"/>
              <a:t>‹#›</a:t>
            </a:fld>
            <a:endParaRPr kumimoji="1" lang="ja-JP" altLang="en-US"/>
          </a:p>
        </p:txBody>
      </p:sp>
    </p:spTree>
    <p:extLst>
      <p:ext uri="{BB962C8B-B14F-4D97-AF65-F5344CB8AC3E}">
        <p14:creationId xmlns:p14="http://schemas.microsoft.com/office/powerpoint/2010/main" val="35365755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1550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6698C1-62C1-4BA4-97ED-DC12F7F87F99}"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415149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0C88187-62F7-45F5-8D05-8AA8790B1EBA}"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418210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0984E3-E5F5-4CCE-B43E-7C8B71D28567}"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413152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3747AD-0D14-4527-99DF-F44E18BF9FDD}"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248945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877B0B2-4E17-4174-A1E3-C996870965B7}"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166573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008790-1485-4F72-9DCE-CB5C588AE492}"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270770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813281"/>
            <a:ext cx="3198096"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813281"/>
            <a:ext cx="3213847"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74A17A8-346C-41A5-998E-5D0ACB32CE59}" type="datetime1">
              <a:rPr kumimoji="1" lang="ja-JP" altLang="en-US" smtClean="0"/>
              <a:t>2024/6/27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338050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E264013-FD91-4EA0-B84E-021E09DDBFC0}" type="datetime1">
              <a:rPr kumimoji="1" lang="ja-JP" altLang="en-US" smtClean="0"/>
              <a:t>2024/6/27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283553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7266-31AE-460D-8BF6-C8CA0EE7E7FB}" type="datetime1">
              <a:rPr kumimoji="1" lang="ja-JP" altLang="en-US" smtClean="0"/>
              <a:t>2024/6/27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267932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9BFDCB-CFB1-454C-B840-E9A273EBE0A7}"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227122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862F56-8FF0-434F-ACC5-33FB4B67F3FA}"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163857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B64A92BC-C519-4005-842C-E24F932ADC78}" type="datetime1">
              <a:rPr kumimoji="1" lang="ja-JP" altLang="en-US" smtClean="0"/>
              <a:t>2024/6/27</a:t>
            </a:fld>
            <a:endParaRPr kumimoji="1" lang="ja-JP" altLang="en-US"/>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E985D698-9C10-45E0-8E2D-93F226DCC98A}" type="slidenum">
              <a:rPr kumimoji="1" lang="ja-JP" altLang="en-US" smtClean="0"/>
              <a:t>‹#›</a:t>
            </a:fld>
            <a:endParaRPr kumimoji="1" lang="ja-JP" altLang="en-US"/>
          </a:p>
        </p:txBody>
      </p:sp>
    </p:spTree>
    <p:extLst>
      <p:ext uri="{BB962C8B-B14F-4D97-AF65-F5344CB8AC3E}">
        <p14:creationId xmlns:p14="http://schemas.microsoft.com/office/powerpoint/2010/main" val="50212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1.jpeg"/><Relationship Id="rId5" Type="http://schemas.openxmlformats.org/officeDocument/2006/relationships/image" Target="../media/image16.png"/><Relationship Id="rId10" Type="http://schemas.openxmlformats.org/officeDocument/2006/relationships/image" Target="../media/image20.emf"/><Relationship Id="rId4" Type="http://schemas.openxmlformats.org/officeDocument/2006/relationships/image" Target="../media/image15.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pic>
        <p:nvPicPr>
          <p:cNvPr id="36" name="図 35" descr="線画 が含まれている画像&#10;&#10;自動的に生成された説明">
            <a:extLst>
              <a:ext uri="{FF2B5EF4-FFF2-40B4-BE49-F238E27FC236}">
                <a16:creationId xmlns:a16="http://schemas.microsoft.com/office/drawing/2014/main" id="{E1326B70-3F82-12CD-9245-BF8E5675B431}"/>
              </a:ext>
            </a:extLst>
          </p:cNvPr>
          <p:cNvPicPr>
            <a:picLocks noChangeAspect="1"/>
          </p:cNvPicPr>
          <p:nvPr/>
        </p:nvPicPr>
        <p:blipFill rotWithShape="1">
          <a:blip r:embed="rId2">
            <a:alphaModFix amt="93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l="7667" t="2608" r="6496" b="6250"/>
          <a:stretch/>
        </p:blipFill>
        <p:spPr>
          <a:xfrm>
            <a:off x="353350" y="6194631"/>
            <a:ext cx="1709501" cy="2111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四角形: 角を丸くする 3">
            <a:extLst>
              <a:ext uri="{FF2B5EF4-FFF2-40B4-BE49-F238E27FC236}">
                <a16:creationId xmlns:a16="http://schemas.microsoft.com/office/drawing/2014/main" id="{1C9A1094-7630-68E9-7C26-1EC556D113DE}"/>
              </a:ext>
            </a:extLst>
          </p:cNvPr>
          <p:cNvSpPr/>
          <p:nvPr/>
        </p:nvSpPr>
        <p:spPr>
          <a:xfrm>
            <a:off x="355653" y="2849267"/>
            <a:ext cx="7001338" cy="868928"/>
          </a:xfrm>
          <a:prstGeom prst="roundRect">
            <a:avLst/>
          </a:prstGeom>
          <a:solidFill>
            <a:schemeClr val="bg1"/>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2" descr="パステルカラーの七夕フレーム＜七夕・7月・年中行事・イベント ...">
            <a:extLst>
              <a:ext uri="{FF2B5EF4-FFF2-40B4-BE49-F238E27FC236}">
                <a16:creationId xmlns:a16="http://schemas.microsoft.com/office/drawing/2014/main" id="{AB69B7AA-22B2-D481-E8D7-B8306687F283}"/>
              </a:ext>
            </a:extLst>
          </p:cNvPr>
          <p:cNvPicPr>
            <a:picLocks noChangeAspect="1" noChangeArrowheads="1"/>
          </p:cNvPicPr>
          <p:nvPr/>
        </p:nvPicPr>
        <p:blipFill>
          <a:blip r:embed="rId4">
            <a:alphaModFix amt="90000"/>
            <a:extLst>
              <a:ext uri="{28A0092B-C50C-407E-A947-70E740481C1C}">
                <a14:useLocalDpi xmlns:a14="http://schemas.microsoft.com/office/drawing/2010/main" val="0"/>
              </a:ext>
            </a:extLst>
          </a:blip>
          <a:srcRect/>
          <a:stretch>
            <a:fillRect/>
          </a:stretch>
        </p:blipFill>
        <p:spPr bwMode="auto">
          <a:xfrm>
            <a:off x="1" y="0"/>
            <a:ext cx="7559674" cy="164820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D74B676C-E7F0-4B6F-BFEB-801B513928A2}"/>
              </a:ext>
            </a:extLst>
          </p:cNvPr>
          <p:cNvSpPr txBox="1"/>
          <p:nvPr/>
        </p:nvSpPr>
        <p:spPr>
          <a:xfrm>
            <a:off x="17429" y="-51876"/>
            <a:ext cx="1270387" cy="892552"/>
          </a:xfrm>
          <a:prstGeom prst="rect">
            <a:avLst/>
          </a:prstGeom>
          <a:noFill/>
        </p:spPr>
        <p:txBody>
          <a:bodyPr wrap="square" rtlCol="0">
            <a:spAutoFit/>
          </a:bodyPr>
          <a:lstStyle/>
          <a:p>
            <a:r>
              <a:rPr kumimoji="1" lang="en-US" altLang="ja-JP" sz="2800" dirty="0">
                <a:ln>
                  <a:solidFill>
                    <a:schemeClr val="bg1"/>
                  </a:solidFill>
                </a:ln>
                <a:solidFill>
                  <a:srgbClr val="00B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2024</a:t>
            </a:r>
            <a:r>
              <a:rPr kumimoji="1" lang="ja-JP" altLang="en-US" sz="2800" dirty="0">
                <a:ln>
                  <a:solidFill>
                    <a:schemeClr val="bg1"/>
                  </a:solidFill>
                </a:ln>
                <a:solidFill>
                  <a:srgbClr val="00B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年</a:t>
            </a:r>
            <a:endParaRPr kumimoji="1" lang="en-US" altLang="ja-JP" sz="2800" dirty="0">
              <a:ln>
                <a:solidFill>
                  <a:schemeClr val="bg1"/>
                </a:solidFill>
              </a:ln>
              <a:solidFill>
                <a:srgbClr val="00B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lang="ja-JP" altLang="en-US" sz="1200" b="1" dirty="0">
                <a:latin typeface="+mn-ea"/>
              </a:rPr>
              <a:t>制作：広報部</a:t>
            </a:r>
            <a:endParaRPr lang="en-US" altLang="ja-JP" sz="1200" b="1" dirty="0">
              <a:latin typeface="+mn-ea"/>
            </a:endParaRPr>
          </a:p>
          <a:p>
            <a:r>
              <a:rPr lang="ja-JP" altLang="en-US" sz="1200" b="1" dirty="0">
                <a:latin typeface="+mn-ea"/>
              </a:rPr>
              <a:t>　　　</a:t>
            </a:r>
            <a:endParaRPr kumimoji="1" lang="en-US" altLang="ja-JP" sz="1200" dirty="0">
              <a:ln>
                <a:solidFill>
                  <a:schemeClr val="bg1"/>
                </a:solidFill>
              </a:ln>
              <a:effectLst>
                <a:outerShdw blurRad="38100" dist="38100" dir="2700000" algn="tl">
                  <a:srgbClr val="000000">
                    <a:alpha val="43137"/>
                  </a:srgbClr>
                </a:outerShdw>
              </a:effectLst>
              <a:latin typeface="+mn-ea"/>
            </a:endParaRPr>
          </a:p>
        </p:txBody>
      </p:sp>
      <p:sp>
        <p:nvSpPr>
          <p:cNvPr id="13" name="テキスト ボックス 12">
            <a:extLst>
              <a:ext uri="{FF2B5EF4-FFF2-40B4-BE49-F238E27FC236}">
                <a16:creationId xmlns:a16="http://schemas.microsoft.com/office/drawing/2014/main" id="{6FAFFAA1-5733-4408-BD09-B4E6B2E1D47C}"/>
              </a:ext>
            </a:extLst>
          </p:cNvPr>
          <p:cNvSpPr txBox="1"/>
          <p:nvPr/>
        </p:nvSpPr>
        <p:spPr>
          <a:xfrm>
            <a:off x="17429" y="1128194"/>
            <a:ext cx="5157144" cy="461665"/>
          </a:xfrm>
          <a:prstGeom prst="rect">
            <a:avLst/>
          </a:prstGeom>
          <a:noFill/>
        </p:spPr>
        <p:txBody>
          <a:bodyPr wrap="square" rtlCol="0">
            <a:spAutoFit/>
          </a:bodyPr>
          <a:lstStyle/>
          <a:p>
            <a:r>
              <a:rPr kumimoji="1" lang="ja-JP" altLang="en-US" sz="1200" dirty="0">
                <a:latin typeface="+mn-ea"/>
              </a:rPr>
              <a:t> 社会福祉法人ひらいルミナル 地域活動支援センターこまつがわ　</a:t>
            </a:r>
            <a:endParaRPr kumimoji="1" lang="en-US" altLang="ja-JP" sz="1200" dirty="0">
              <a:latin typeface="+mn-ea"/>
            </a:endParaRPr>
          </a:p>
          <a:p>
            <a:r>
              <a:rPr kumimoji="1" lang="ja-JP" altLang="en-US" sz="1200" dirty="0">
                <a:latin typeface="+mn-ea"/>
              </a:rPr>
              <a:t> 〒</a:t>
            </a:r>
            <a:r>
              <a:rPr kumimoji="1" lang="en-US" altLang="ja-JP" sz="1200" dirty="0">
                <a:latin typeface="+mn-ea"/>
              </a:rPr>
              <a:t>132-0034</a:t>
            </a:r>
            <a:r>
              <a:rPr kumimoji="1" lang="ja-JP" altLang="en-US" sz="1200" dirty="0">
                <a:latin typeface="+mn-ea"/>
              </a:rPr>
              <a:t>  東京都江戸川区小松川</a:t>
            </a:r>
            <a:r>
              <a:rPr kumimoji="1" lang="en-US" altLang="ja-JP" sz="1200" dirty="0">
                <a:latin typeface="+mn-ea"/>
              </a:rPr>
              <a:t>2-9-2</a:t>
            </a:r>
            <a:r>
              <a:rPr kumimoji="1" lang="ja-JP" altLang="en-US" sz="1200" dirty="0">
                <a:latin typeface="+mn-ea"/>
              </a:rPr>
              <a:t>  </a:t>
            </a:r>
            <a:r>
              <a:rPr kumimoji="1" lang="en-US" altLang="ja-JP" sz="1200" dirty="0">
                <a:latin typeface="+mn-ea"/>
              </a:rPr>
              <a:t>1</a:t>
            </a:r>
            <a:r>
              <a:rPr kumimoji="1" lang="ja-JP" altLang="en-US" sz="1200" dirty="0">
                <a:latin typeface="+mn-ea"/>
              </a:rPr>
              <a:t>階 ☎ </a:t>
            </a:r>
            <a:r>
              <a:rPr kumimoji="1" lang="en-US" altLang="ja-JP" sz="1200" dirty="0">
                <a:latin typeface="+mn-ea"/>
              </a:rPr>
              <a:t>03-5858-6421(</a:t>
            </a:r>
            <a:r>
              <a:rPr kumimoji="1" lang="ja-JP" altLang="en-US" sz="1200" dirty="0">
                <a:latin typeface="+mn-ea"/>
              </a:rPr>
              <a:t>代表</a:t>
            </a:r>
            <a:r>
              <a:rPr kumimoji="1" lang="en-US" altLang="ja-JP" sz="1200" dirty="0">
                <a:latin typeface="+mn-ea"/>
              </a:rPr>
              <a:t>)</a:t>
            </a:r>
            <a:r>
              <a:rPr kumimoji="1" lang="ja-JP" altLang="en-US" sz="1200" dirty="0">
                <a:latin typeface="+mn-ea"/>
              </a:rPr>
              <a:t>　　　　　　　</a:t>
            </a:r>
            <a:endParaRPr kumimoji="1" lang="en-US" altLang="ja-JP" sz="1200" dirty="0">
              <a:latin typeface="+mn-ea"/>
            </a:endParaRPr>
          </a:p>
        </p:txBody>
      </p:sp>
      <p:pic>
        <p:nvPicPr>
          <p:cNvPr id="12" name="図 11" descr="挿絵 が含まれている画像&#10;&#10;自動的に生成された説明">
            <a:extLst>
              <a:ext uri="{FF2B5EF4-FFF2-40B4-BE49-F238E27FC236}">
                <a16:creationId xmlns:a16="http://schemas.microsoft.com/office/drawing/2014/main" id="{38C9A963-C642-4B73-8FA4-50D7773EF3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844" y="146733"/>
            <a:ext cx="4564986" cy="1002770"/>
          </a:xfrm>
          <a:prstGeom prst="rect">
            <a:avLst/>
          </a:prstGeom>
        </p:spPr>
      </p:pic>
      <p:sp>
        <p:nvSpPr>
          <p:cNvPr id="26" name="テキスト ボックス 25">
            <a:extLst>
              <a:ext uri="{FF2B5EF4-FFF2-40B4-BE49-F238E27FC236}">
                <a16:creationId xmlns:a16="http://schemas.microsoft.com/office/drawing/2014/main" id="{C7CC109A-9054-4E60-A11E-8A8F70E4DE72}"/>
              </a:ext>
            </a:extLst>
          </p:cNvPr>
          <p:cNvSpPr txBox="1"/>
          <p:nvPr/>
        </p:nvSpPr>
        <p:spPr>
          <a:xfrm>
            <a:off x="5915674" y="9680"/>
            <a:ext cx="1626572" cy="769441"/>
          </a:xfrm>
          <a:prstGeom prst="rect">
            <a:avLst/>
          </a:prstGeom>
          <a:noFill/>
        </p:spPr>
        <p:txBody>
          <a:bodyPr wrap="square" rtlCol="0">
            <a:spAutoFit/>
          </a:bodyPr>
          <a:lstStyle/>
          <a:p>
            <a:pPr algn="ctr"/>
            <a:r>
              <a:rPr kumimoji="1" lang="ja-JP" altLang="en-US" sz="3200" dirty="0">
                <a:ln>
                  <a:solidFill>
                    <a:schemeClr val="bg1"/>
                  </a:solidFill>
                </a:ln>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７月号</a:t>
            </a:r>
            <a:endParaRPr kumimoji="1" lang="en-US" altLang="ja-JP" sz="3200" dirty="0">
              <a:ln>
                <a:solidFill>
                  <a:schemeClr val="bg1"/>
                </a:solidFill>
              </a:ln>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gn="ctr"/>
            <a:r>
              <a:rPr lang="ja-JP" altLang="en-US" sz="1200" b="1" dirty="0"/>
              <a:t>題字</a:t>
            </a:r>
            <a:r>
              <a:rPr lang="ja-JP" altLang="en-US" sz="1200" b="1"/>
              <a:t>：宗 新光</a:t>
            </a:r>
            <a:r>
              <a:rPr lang="ja-JP" altLang="en-US" sz="1200" b="1" dirty="0"/>
              <a:t>さん</a:t>
            </a:r>
          </a:p>
        </p:txBody>
      </p:sp>
      <p:pic>
        <p:nvPicPr>
          <p:cNvPr id="40" name="図 39">
            <a:extLst>
              <a:ext uri="{FF2B5EF4-FFF2-40B4-BE49-F238E27FC236}">
                <a16:creationId xmlns:a16="http://schemas.microsoft.com/office/drawing/2014/main" id="{65B59B62-DCBB-4CF9-AA71-77B5CC3F57C1}"/>
              </a:ext>
            </a:extLst>
          </p:cNvPr>
          <p:cNvPicPr>
            <a:picLocks noChangeAspect="1"/>
          </p:cNvPicPr>
          <p:nvPr/>
        </p:nvPicPr>
        <p:blipFill>
          <a:blip r:embed="rId6"/>
          <a:stretch>
            <a:fillRect/>
          </a:stretch>
        </p:blipFill>
        <p:spPr>
          <a:xfrm>
            <a:off x="1412829" y="1994360"/>
            <a:ext cx="685830" cy="646330"/>
          </a:xfrm>
          <a:prstGeom prst="rect">
            <a:avLst/>
          </a:prstGeom>
        </p:spPr>
      </p:pic>
      <p:pic>
        <p:nvPicPr>
          <p:cNvPr id="41" name="図 40">
            <a:extLst>
              <a:ext uri="{FF2B5EF4-FFF2-40B4-BE49-F238E27FC236}">
                <a16:creationId xmlns:a16="http://schemas.microsoft.com/office/drawing/2014/main" id="{5EECD505-655A-486F-9C80-7E48C7921EDD}"/>
              </a:ext>
            </a:extLst>
          </p:cNvPr>
          <p:cNvPicPr>
            <a:picLocks noChangeAspect="1"/>
          </p:cNvPicPr>
          <p:nvPr/>
        </p:nvPicPr>
        <p:blipFill>
          <a:blip r:embed="rId6"/>
          <a:stretch>
            <a:fillRect/>
          </a:stretch>
        </p:blipFill>
        <p:spPr>
          <a:xfrm>
            <a:off x="5353200" y="1953184"/>
            <a:ext cx="685830" cy="685830"/>
          </a:xfrm>
          <a:prstGeom prst="rect">
            <a:avLst/>
          </a:prstGeom>
        </p:spPr>
      </p:pic>
      <p:sp>
        <p:nvSpPr>
          <p:cNvPr id="20" name="テキスト ボックス 19">
            <a:extLst>
              <a:ext uri="{FF2B5EF4-FFF2-40B4-BE49-F238E27FC236}">
                <a16:creationId xmlns:a16="http://schemas.microsoft.com/office/drawing/2014/main" id="{478F8112-6666-DD98-C4F1-CF14D7BC6B0F}"/>
              </a:ext>
            </a:extLst>
          </p:cNvPr>
          <p:cNvSpPr txBox="1"/>
          <p:nvPr/>
        </p:nvSpPr>
        <p:spPr>
          <a:xfrm>
            <a:off x="2098659" y="2076389"/>
            <a:ext cx="3357404" cy="523220"/>
          </a:xfrm>
          <a:prstGeom prst="rect">
            <a:avLst/>
          </a:prstGeom>
          <a:noFill/>
        </p:spPr>
        <p:txBody>
          <a:bodyPr wrap="square" rtlCol="0">
            <a:spAutoFit/>
          </a:bodyPr>
          <a:lstStyle/>
          <a:p>
            <a:pPr algn="l"/>
            <a:r>
              <a:rPr kumimoji="1" lang="ja-JP" altLang="en-US" sz="2400" b="1" dirty="0">
                <a:solidFill>
                  <a:schemeClr val="accent6"/>
                </a:solidFill>
                <a:latin typeface="+mn-ea"/>
              </a:rPr>
              <a:t>スタッフ紹介　</a:t>
            </a:r>
            <a:r>
              <a:rPr kumimoji="1" lang="en-US" altLang="ja-JP" sz="2400" b="1" dirty="0">
                <a:solidFill>
                  <a:schemeClr val="accent6"/>
                </a:solidFill>
                <a:latin typeface="+mn-ea"/>
              </a:rPr>
              <a:t>(</a:t>
            </a:r>
            <a:r>
              <a:rPr kumimoji="1" lang="ja-JP" altLang="en-US" sz="2400" b="1" dirty="0">
                <a:solidFill>
                  <a:schemeClr val="accent6"/>
                </a:solidFill>
                <a:latin typeface="+mn-ea"/>
              </a:rPr>
              <a:t>前編）　</a:t>
            </a:r>
            <a:r>
              <a:rPr kumimoji="1" lang="ja-JP" altLang="en-US" sz="2800" b="1" dirty="0">
                <a:solidFill>
                  <a:schemeClr val="accent6"/>
                </a:solidFill>
                <a:latin typeface="+mn-ea"/>
              </a:rPr>
              <a:t>　　</a:t>
            </a:r>
            <a:endParaRPr kumimoji="1" lang="en-US" altLang="ja-JP" sz="2800" b="1" dirty="0">
              <a:solidFill>
                <a:schemeClr val="accent6"/>
              </a:solidFill>
              <a:latin typeface="+mn-ea"/>
            </a:endParaRPr>
          </a:p>
        </p:txBody>
      </p:sp>
      <p:sp>
        <p:nvSpPr>
          <p:cNvPr id="14" name="Rectangle 40">
            <a:extLst>
              <a:ext uri="{FF2B5EF4-FFF2-40B4-BE49-F238E27FC236}">
                <a16:creationId xmlns:a16="http://schemas.microsoft.com/office/drawing/2014/main" id="{60575356-9494-B9CB-EC14-F1FCADEB09A3}"/>
              </a:ext>
            </a:extLst>
          </p:cNvPr>
          <p:cNvSpPr/>
          <p:nvPr/>
        </p:nvSpPr>
        <p:spPr>
          <a:xfrm>
            <a:off x="122237" y="8804235"/>
            <a:ext cx="7315200" cy="1546577"/>
          </a:xfrm>
          <a:prstGeom prst="rect">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18000">
            <a:gradFill>
              <a:gsLst>
                <a:gs pos="1000">
                  <a:srgbClr val="489CD1"/>
                </a:gs>
                <a:gs pos="25000">
                  <a:srgbClr val="A9D7B2"/>
                </a:gs>
                <a:gs pos="50000">
                  <a:srgbClr val="B92B65"/>
                </a:gs>
                <a:gs pos="76000">
                  <a:srgbClr val="9B2486"/>
                </a:gs>
                <a:gs pos="100000">
                  <a:srgbClr val="244F85"/>
                </a:gs>
              </a:gsLs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1">
            <a:spAutoFit/>
          </a:bodyPr>
          <a:lstStyle/>
          <a:p>
            <a:pPr algn="l">
              <a:defRPr kumimoji="1" sz="1200" dirty="0" smtClean="0">
                <a:latin typeface="+mn-ea"/>
              </a:defRPr>
            </a:pPr>
            <a:endParaRPr kumimoji="1" lang="en-US" sz="1050" dirty="0">
              <a:gradFill>
                <a:gsLst>
                  <a:gs pos="1000">
                    <a:srgbClr val="489CD1"/>
                  </a:gs>
                  <a:gs pos="25000">
                    <a:srgbClr val="A9D7B2"/>
                  </a:gs>
                  <a:gs pos="50000">
                    <a:srgbClr val="B92B65"/>
                  </a:gs>
                  <a:gs pos="76000">
                    <a:srgbClr val="9B2486"/>
                  </a:gs>
                  <a:gs pos="100000">
                    <a:srgbClr val="244F85"/>
                  </a:gs>
                </a:gsLst>
              </a:gradFill>
              <a:latin typeface="+mn-ea"/>
            </a:endParaRPr>
          </a:p>
          <a:p>
            <a:pPr algn="l">
              <a:defRPr kumimoji="1" sz="1200" dirty="0" smtClean="0">
                <a:latin typeface="+mn-ea"/>
              </a:defRPr>
            </a:pPr>
            <a:endParaRPr kumimoji="1" lang="en-US" sz="1050" dirty="0">
              <a:gradFill>
                <a:gsLst>
                  <a:gs pos="1000">
                    <a:srgbClr val="489CD1"/>
                  </a:gs>
                  <a:gs pos="25000">
                    <a:srgbClr val="A9D7B2"/>
                  </a:gs>
                  <a:gs pos="50000">
                    <a:srgbClr val="B92B65"/>
                  </a:gs>
                  <a:gs pos="76000">
                    <a:srgbClr val="9B2486"/>
                  </a:gs>
                  <a:gs pos="100000">
                    <a:srgbClr val="244F85"/>
                  </a:gs>
                </a:gsLst>
              </a:gradFill>
              <a:latin typeface="+mn-ea"/>
            </a:endParaRPr>
          </a:p>
          <a:p>
            <a:pPr algn="l">
              <a:defRPr kumimoji="1" sz="1200" dirty="0" smtClean="0">
                <a:latin typeface="+mn-ea"/>
              </a:defRPr>
            </a:pPr>
            <a:endParaRPr kumimoji="1" lang="en-US" sz="1050" dirty="0">
              <a:gradFill>
                <a:gsLst>
                  <a:gs pos="1000">
                    <a:srgbClr val="489CD1"/>
                  </a:gs>
                  <a:gs pos="25000">
                    <a:srgbClr val="A9D7B2"/>
                  </a:gs>
                  <a:gs pos="50000">
                    <a:srgbClr val="B92B65"/>
                  </a:gs>
                  <a:gs pos="76000">
                    <a:srgbClr val="9B2486"/>
                  </a:gs>
                  <a:gs pos="100000">
                    <a:srgbClr val="244F85"/>
                  </a:gs>
                </a:gsLst>
              </a:gradFill>
              <a:latin typeface="+mn-ea"/>
            </a:endParaRPr>
          </a:p>
          <a:p>
            <a:pPr algn="l">
              <a:defRPr kumimoji="1" sz="1200" dirty="0" smtClean="0">
                <a:latin typeface="+mn-ea"/>
              </a:defRPr>
            </a:pPr>
            <a:endParaRPr kumimoji="1" lang="en-US" sz="1050" dirty="0">
              <a:gradFill>
                <a:gsLst>
                  <a:gs pos="1000">
                    <a:srgbClr val="489CD1"/>
                  </a:gs>
                  <a:gs pos="25000">
                    <a:srgbClr val="A9D7B2"/>
                  </a:gs>
                  <a:gs pos="50000">
                    <a:srgbClr val="B92B65"/>
                  </a:gs>
                  <a:gs pos="76000">
                    <a:srgbClr val="9B2486"/>
                  </a:gs>
                  <a:gs pos="100000">
                    <a:srgbClr val="244F85"/>
                  </a:gs>
                </a:gsLst>
              </a:gradFill>
              <a:latin typeface="+mn-ea"/>
            </a:endParaRPr>
          </a:p>
          <a:p>
            <a:pPr algn="l">
              <a:defRPr kumimoji="1" sz="1200" dirty="0" smtClean="0">
                <a:latin typeface="+mn-ea"/>
              </a:defRPr>
            </a:pPr>
            <a:endParaRPr kumimoji="1" lang="en-US" sz="1050" dirty="0">
              <a:gradFill>
                <a:gsLst>
                  <a:gs pos="1000">
                    <a:srgbClr val="489CD1"/>
                  </a:gs>
                  <a:gs pos="25000">
                    <a:srgbClr val="A9D7B2"/>
                  </a:gs>
                  <a:gs pos="50000">
                    <a:srgbClr val="B92B65"/>
                  </a:gs>
                  <a:gs pos="76000">
                    <a:srgbClr val="9B2486"/>
                  </a:gs>
                  <a:gs pos="100000">
                    <a:srgbClr val="244F85"/>
                  </a:gs>
                </a:gsLst>
              </a:gradFill>
              <a:latin typeface="+mn-ea"/>
            </a:endParaRPr>
          </a:p>
          <a:p>
            <a:pPr algn="l">
              <a:defRPr kumimoji="1" sz="1200" dirty="0" smtClean="0">
                <a:latin typeface="+mn-ea"/>
              </a:defRPr>
            </a:pPr>
            <a:endParaRPr kumimoji="1" lang="en-US" sz="1050" dirty="0">
              <a:gradFill>
                <a:gsLst>
                  <a:gs pos="1000">
                    <a:srgbClr val="489CD1"/>
                  </a:gs>
                  <a:gs pos="25000">
                    <a:srgbClr val="A9D7B2"/>
                  </a:gs>
                  <a:gs pos="50000">
                    <a:srgbClr val="B92B65"/>
                  </a:gs>
                  <a:gs pos="76000">
                    <a:srgbClr val="9B2486"/>
                  </a:gs>
                  <a:gs pos="100000">
                    <a:srgbClr val="244F85"/>
                  </a:gs>
                </a:gsLst>
              </a:gradFill>
              <a:latin typeface="+mn-ea"/>
            </a:endParaRPr>
          </a:p>
          <a:p>
            <a:pPr algn="l">
              <a:defRPr kumimoji="1" sz="1200" dirty="0" smtClean="0">
                <a:latin typeface="+mn-ea"/>
              </a:defRPr>
            </a:pPr>
            <a:endParaRPr kumimoji="1" lang="en-US" sz="1050" dirty="0">
              <a:gradFill>
                <a:gsLst>
                  <a:gs pos="1000">
                    <a:srgbClr val="489CD1"/>
                  </a:gs>
                  <a:gs pos="25000">
                    <a:srgbClr val="A9D7B2"/>
                  </a:gs>
                  <a:gs pos="50000">
                    <a:srgbClr val="B92B65"/>
                  </a:gs>
                  <a:gs pos="76000">
                    <a:srgbClr val="9B2486"/>
                  </a:gs>
                  <a:gs pos="100000">
                    <a:srgbClr val="244F85"/>
                  </a:gs>
                </a:gsLst>
              </a:gradFill>
              <a:latin typeface="+mn-ea"/>
            </a:endParaRPr>
          </a:p>
          <a:p>
            <a:pPr algn="l">
              <a:defRPr kumimoji="1" sz="1200" dirty="0" smtClean="0">
                <a:latin typeface="+mn-ea"/>
              </a:defRPr>
            </a:pPr>
            <a:endParaRPr kumimoji="1" lang="en-US" sz="1050" dirty="0">
              <a:gradFill>
                <a:gsLst>
                  <a:gs pos="1000">
                    <a:srgbClr val="489CD1"/>
                  </a:gs>
                  <a:gs pos="25000">
                    <a:srgbClr val="A9D7B2"/>
                  </a:gs>
                  <a:gs pos="50000">
                    <a:srgbClr val="B92B65"/>
                  </a:gs>
                  <a:gs pos="76000">
                    <a:srgbClr val="9B2486"/>
                  </a:gs>
                  <a:gs pos="100000">
                    <a:srgbClr val="244F85"/>
                  </a:gs>
                </a:gsLst>
              </a:gradFill>
              <a:latin typeface="+mn-ea"/>
            </a:endParaRPr>
          </a:p>
          <a:p>
            <a:pPr algn="l">
              <a:defRPr kumimoji="1" sz="1200" dirty="0" smtClean="0">
                <a:latin typeface="+mn-ea"/>
              </a:defRPr>
            </a:pPr>
            <a:endParaRPr kumimoji="1" lang="en-US" sz="1050" dirty="0">
              <a:gradFill>
                <a:gsLst>
                  <a:gs pos="1000">
                    <a:srgbClr val="489CD1"/>
                  </a:gs>
                  <a:gs pos="25000">
                    <a:srgbClr val="A9D7B2"/>
                  </a:gs>
                  <a:gs pos="50000">
                    <a:srgbClr val="B92B65"/>
                  </a:gs>
                  <a:gs pos="76000">
                    <a:srgbClr val="9B2486"/>
                  </a:gs>
                  <a:gs pos="100000">
                    <a:srgbClr val="244F85"/>
                  </a:gs>
                </a:gsLst>
              </a:gradFill>
              <a:latin typeface="+mn-ea"/>
            </a:endParaRPr>
          </a:p>
        </p:txBody>
      </p:sp>
      <p:sp>
        <p:nvSpPr>
          <p:cNvPr id="15" name="テキスト ボックス 14">
            <a:extLst>
              <a:ext uri="{FF2B5EF4-FFF2-40B4-BE49-F238E27FC236}">
                <a16:creationId xmlns:a16="http://schemas.microsoft.com/office/drawing/2014/main" id="{860DDEAA-4B5C-0511-F6D9-669A4450E964}"/>
              </a:ext>
            </a:extLst>
          </p:cNvPr>
          <p:cNvSpPr txBox="1"/>
          <p:nvPr/>
        </p:nvSpPr>
        <p:spPr>
          <a:xfrm>
            <a:off x="-39356" y="8859258"/>
            <a:ext cx="2364726" cy="276999"/>
          </a:xfrm>
          <a:prstGeom prst="rect">
            <a:avLst/>
          </a:prstGeom>
          <a:noFill/>
        </p:spPr>
        <p:txBody>
          <a:bodyPr wrap="square" rtlCol="0">
            <a:spAutoFit/>
          </a:bodyPr>
          <a:lstStyle/>
          <a:p>
            <a:pPr algn="ctr"/>
            <a:r>
              <a:rPr kumimoji="1" lang="ja-JP" altLang="en-US" sz="1200" b="1" dirty="0">
                <a:latin typeface="+mn-ea"/>
              </a:rPr>
              <a:t>＜広報部　ワッツアップ＞</a:t>
            </a:r>
            <a:endParaRPr kumimoji="1" lang="en-US" altLang="ja-JP" sz="1200" b="1" dirty="0">
              <a:latin typeface="+mn-ea"/>
            </a:endParaRPr>
          </a:p>
        </p:txBody>
      </p:sp>
      <p:sp>
        <p:nvSpPr>
          <p:cNvPr id="16" name="テキスト ボックス 15">
            <a:extLst>
              <a:ext uri="{FF2B5EF4-FFF2-40B4-BE49-F238E27FC236}">
                <a16:creationId xmlns:a16="http://schemas.microsoft.com/office/drawing/2014/main" id="{C296F1D4-E782-44E0-E621-FDBD7F0020E7}"/>
              </a:ext>
            </a:extLst>
          </p:cNvPr>
          <p:cNvSpPr txBox="1"/>
          <p:nvPr/>
        </p:nvSpPr>
        <p:spPr>
          <a:xfrm>
            <a:off x="3475293" y="8830025"/>
            <a:ext cx="3962144" cy="1569660"/>
          </a:xfrm>
          <a:prstGeom prst="rect">
            <a:avLst/>
          </a:prstGeom>
          <a:noFill/>
        </p:spPr>
        <p:txBody>
          <a:bodyPr wrap="square" rtlCol="0">
            <a:spAutoFit/>
          </a:bodyPr>
          <a:lstStyle/>
          <a:p>
            <a:r>
              <a:rPr kumimoji="1" lang="ja-JP" altLang="en-US" sz="1200" dirty="0">
                <a:latin typeface="+mn-ea"/>
              </a:rPr>
              <a:t>　広報部長の田方です。いつも広報部の活動を応援してくださっている皆様に心より感謝申し上げます。引き続き、応援のほどよろしくお願いいたします。</a:t>
            </a:r>
          </a:p>
          <a:p>
            <a:r>
              <a:rPr kumimoji="1" lang="ja-JP" altLang="en-US" sz="1200" dirty="0">
                <a:latin typeface="+mn-ea"/>
              </a:rPr>
              <a:t>　さて、今回は我が家の愛犬について紹介しますね。</a:t>
            </a:r>
            <a:endParaRPr kumimoji="1" lang="en-US" altLang="ja-JP" sz="1200" dirty="0">
              <a:latin typeface="+mn-ea"/>
            </a:endParaRPr>
          </a:p>
          <a:p>
            <a:r>
              <a:rPr kumimoji="1" lang="ja-JP" altLang="en-US" sz="1200" dirty="0">
                <a:latin typeface="+mn-ea"/>
              </a:rPr>
              <a:t>フレンチブルドッグで、名前は美子（よしこ）といいます。私の名前の漢字から一文字取って美子と名付けました。そして、美しい顔立ちの子なので美子です。なぜか笑われます</a:t>
            </a:r>
            <a:r>
              <a:rPr kumimoji="1" lang="en-US" altLang="ja-JP" sz="1200" dirty="0">
                <a:latin typeface="+mn-ea"/>
              </a:rPr>
              <a:t>…</a:t>
            </a:r>
            <a:r>
              <a:rPr kumimoji="1" lang="ja-JP" altLang="en-US" sz="1200" dirty="0">
                <a:latin typeface="+mn-ea"/>
              </a:rPr>
              <a:t>大真面目なのに、不思議ですね。</a:t>
            </a:r>
          </a:p>
        </p:txBody>
      </p:sp>
      <p:grpSp>
        <p:nvGrpSpPr>
          <p:cNvPr id="17" name="グループ化 16">
            <a:extLst>
              <a:ext uri="{FF2B5EF4-FFF2-40B4-BE49-F238E27FC236}">
                <a16:creationId xmlns:a16="http://schemas.microsoft.com/office/drawing/2014/main" id="{8F01D386-3C4B-3D5B-5B98-36E995D67B69}"/>
              </a:ext>
            </a:extLst>
          </p:cNvPr>
          <p:cNvGrpSpPr/>
          <p:nvPr/>
        </p:nvGrpSpPr>
        <p:grpSpPr>
          <a:xfrm>
            <a:off x="5191331" y="1086655"/>
            <a:ext cx="2260494" cy="898857"/>
            <a:chOff x="5253463" y="1113593"/>
            <a:chExt cx="2260494" cy="898857"/>
          </a:xfrm>
        </p:grpSpPr>
        <p:pic>
          <p:nvPicPr>
            <p:cNvPr id="18" name="図 17">
              <a:extLst>
                <a:ext uri="{FF2B5EF4-FFF2-40B4-BE49-F238E27FC236}">
                  <a16:creationId xmlns:a16="http://schemas.microsoft.com/office/drawing/2014/main" id="{ACBA19E0-4269-4390-B6D3-5785FF088B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463" y="1128194"/>
              <a:ext cx="569653" cy="569653"/>
            </a:xfrm>
            <a:prstGeom prst="rect">
              <a:avLst/>
            </a:prstGeom>
          </p:spPr>
        </p:pic>
        <p:pic>
          <p:nvPicPr>
            <p:cNvPr id="19" name="図 18">
              <a:extLst>
                <a:ext uri="{FF2B5EF4-FFF2-40B4-BE49-F238E27FC236}">
                  <a16:creationId xmlns:a16="http://schemas.microsoft.com/office/drawing/2014/main" id="{8EF1DD2A-627C-F123-5A76-58F921BDB0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5384" y="1113593"/>
              <a:ext cx="622125" cy="584254"/>
            </a:xfrm>
            <a:prstGeom prst="rect">
              <a:avLst/>
            </a:prstGeom>
          </p:spPr>
        </p:pic>
        <p:pic>
          <p:nvPicPr>
            <p:cNvPr id="21" name="図 20">
              <a:extLst>
                <a:ext uri="{FF2B5EF4-FFF2-40B4-BE49-F238E27FC236}">
                  <a16:creationId xmlns:a16="http://schemas.microsoft.com/office/drawing/2014/main" id="{3661BDE1-31E6-FD1E-06B2-C79F576A45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9113" y="1119616"/>
              <a:ext cx="624844" cy="561125"/>
            </a:xfrm>
            <a:prstGeom prst="rect">
              <a:avLst/>
            </a:prstGeom>
          </p:spPr>
        </p:pic>
        <p:sp>
          <p:nvSpPr>
            <p:cNvPr id="22" name="正方形/長方形 21">
              <a:extLst>
                <a:ext uri="{FF2B5EF4-FFF2-40B4-BE49-F238E27FC236}">
                  <a16:creationId xmlns:a16="http://schemas.microsoft.com/office/drawing/2014/main" id="{F09E3405-3109-3F95-B609-14CB346E2C17}"/>
                </a:ext>
              </a:extLst>
            </p:cNvPr>
            <p:cNvSpPr/>
            <p:nvPr/>
          </p:nvSpPr>
          <p:spPr>
            <a:xfrm>
              <a:off x="5295922" y="1725771"/>
              <a:ext cx="646339" cy="246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r>
                <a:rPr kumimoji="1" lang="ja-JP" altLang="en-US" sz="1000" b="1" dirty="0">
                  <a:solidFill>
                    <a:schemeClr val="accent1"/>
                  </a:solidFill>
                </a:rPr>
                <a:t>法人</a:t>
              </a:r>
              <a:r>
                <a:rPr kumimoji="1" lang="en-US" altLang="ja-JP" sz="1000" b="1" dirty="0">
                  <a:solidFill>
                    <a:schemeClr val="accent1"/>
                  </a:solidFill>
                </a:rPr>
                <a:t>HP</a:t>
              </a:r>
              <a:endParaRPr kumimoji="1" lang="ja-JP" altLang="en-US" sz="1000" b="1" dirty="0">
                <a:solidFill>
                  <a:schemeClr val="accent1"/>
                </a:solidFill>
              </a:endParaRPr>
            </a:p>
          </p:txBody>
        </p:sp>
        <p:pic>
          <p:nvPicPr>
            <p:cNvPr id="23" name="図 22" descr="Instagram ロゴ - ソーシャルメディアとロゴ アイコン">
              <a:extLst>
                <a:ext uri="{FF2B5EF4-FFF2-40B4-BE49-F238E27FC236}">
                  <a16:creationId xmlns:a16="http://schemas.microsoft.com/office/drawing/2014/main" id="{BF6D6E78-AEDE-3E7B-294B-56D512609FC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61406" y="1670023"/>
              <a:ext cx="688862" cy="342427"/>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descr="Facebook - ログインまたは登録">
              <a:extLst>
                <a:ext uri="{FF2B5EF4-FFF2-40B4-BE49-F238E27FC236}">
                  <a16:creationId xmlns:a16="http://schemas.microsoft.com/office/drawing/2014/main" id="{AFA790A9-FECF-FC89-C6B1-A4E65F31F76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34519" y="1716628"/>
              <a:ext cx="189040" cy="18709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図 6" descr="犬の顔の大写しの写真&#10;&#10;自動的に生成された説明">
            <a:extLst>
              <a:ext uri="{FF2B5EF4-FFF2-40B4-BE49-F238E27FC236}">
                <a16:creationId xmlns:a16="http://schemas.microsoft.com/office/drawing/2014/main" id="{28CF860D-AB79-3788-D1A2-846491530D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3862" y="8880495"/>
            <a:ext cx="1126381" cy="1437282"/>
          </a:xfrm>
          <a:prstGeom prst="rect">
            <a:avLst/>
          </a:prstGeom>
        </p:spPr>
      </p:pic>
      <p:sp>
        <p:nvSpPr>
          <p:cNvPr id="27" name="思考の吹き出し: 雲形 26">
            <a:extLst>
              <a:ext uri="{FF2B5EF4-FFF2-40B4-BE49-F238E27FC236}">
                <a16:creationId xmlns:a16="http://schemas.microsoft.com/office/drawing/2014/main" id="{9CB91DEA-1974-BF14-135A-C62742272843}"/>
              </a:ext>
            </a:extLst>
          </p:cNvPr>
          <p:cNvSpPr/>
          <p:nvPr/>
        </p:nvSpPr>
        <p:spPr>
          <a:xfrm>
            <a:off x="126050" y="9136257"/>
            <a:ext cx="2145877" cy="1165860"/>
          </a:xfrm>
          <a:prstGeom prst="cloudCallout">
            <a:avLst>
              <a:gd name="adj1" fmla="val 62465"/>
              <a:gd name="adj2" fmla="val 36274"/>
            </a:avLst>
          </a:prstGeom>
          <a:solidFill>
            <a:schemeClr val="accent4">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熟睡していると</a:t>
            </a:r>
            <a:endParaRPr kumimoji="1" lang="en-US" altLang="ja-JP" sz="1100" dirty="0">
              <a:solidFill>
                <a:schemeClr val="tx1"/>
              </a:solidFill>
            </a:endParaRPr>
          </a:p>
          <a:p>
            <a:pPr algn="ctr"/>
            <a:r>
              <a:rPr kumimoji="1" lang="ja-JP" altLang="en-US" sz="1100" dirty="0">
                <a:solidFill>
                  <a:schemeClr val="tx1"/>
                </a:solidFill>
              </a:rPr>
              <a:t>舌が出て半目に！</a:t>
            </a:r>
            <a:endParaRPr kumimoji="1" lang="en-US" altLang="ja-JP" sz="1100" dirty="0">
              <a:solidFill>
                <a:schemeClr val="tx1"/>
              </a:solidFill>
            </a:endParaRPr>
          </a:p>
          <a:p>
            <a:pPr algn="ctr"/>
            <a:r>
              <a:rPr kumimoji="1" lang="ja-JP" altLang="en-US" sz="1100" dirty="0">
                <a:solidFill>
                  <a:schemeClr val="tx1"/>
                </a:solidFill>
              </a:rPr>
              <a:t>イビキもすごいの</a:t>
            </a:r>
          </a:p>
        </p:txBody>
      </p:sp>
      <p:sp>
        <p:nvSpPr>
          <p:cNvPr id="33" name="テキスト ボックス 32">
            <a:extLst>
              <a:ext uri="{FF2B5EF4-FFF2-40B4-BE49-F238E27FC236}">
                <a16:creationId xmlns:a16="http://schemas.microsoft.com/office/drawing/2014/main" id="{35D56CAF-86CF-5ED8-A8DF-61AA7106560E}"/>
              </a:ext>
            </a:extLst>
          </p:cNvPr>
          <p:cNvSpPr txBox="1"/>
          <p:nvPr/>
        </p:nvSpPr>
        <p:spPr>
          <a:xfrm>
            <a:off x="5033619" y="4128829"/>
            <a:ext cx="2214976" cy="1569660"/>
          </a:xfrm>
          <a:prstGeom prst="rect">
            <a:avLst/>
          </a:prstGeom>
          <a:noFill/>
        </p:spPr>
        <p:txBody>
          <a:bodyPr wrap="square" rtlCol="0">
            <a:spAutoFit/>
          </a:bodyPr>
          <a:lstStyle/>
          <a:p>
            <a:pPr algn="l"/>
            <a:r>
              <a:rPr kumimoji="1" lang="ja-JP" altLang="en-US" sz="1200" b="1" dirty="0">
                <a:latin typeface="+mn-ea"/>
              </a:rPr>
              <a:t>　　あとりえ・ピア担当</a:t>
            </a:r>
            <a:endParaRPr kumimoji="1" lang="en-US" altLang="ja-JP" sz="1200" b="1" dirty="0">
              <a:latin typeface="+mn-ea"/>
            </a:endParaRPr>
          </a:p>
          <a:p>
            <a:pPr algn="l"/>
            <a:r>
              <a:rPr kumimoji="1" lang="ja-JP" altLang="en-US" sz="1200" b="1" dirty="0">
                <a:latin typeface="+mn-ea"/>
              </a:rPr>
              <a:t>　津金澤　智美</a:t>
            </a:r>
            <a:endParaRPr kumimoji="1" lang="en-US" altLang="ja-JP" sz="1200" b="1" dirty="0">
              <a:latin typeface="+mn-ea"/>
            </a:endParaRPr>
          </a:p>
          <a:p>
            <a:pPr algn="l"/>
            <a:r>
              <a:rPr kumimoji="1" lang="ja-JP" altLang="en-US" sz="1200" b="1" dirty="0">
                <a:latin typeface="+mn-ea"/>
              </a:rPr>
              <a:t>（つがねざわ　ともみ）</a:t>
            </a:r>
            <a:endParaRPr kumimoji="1" lang="en-US" altLang="ja-JP" sz="1200" b="1" dirty="0">
              <a:latin typeface="+mn-ea"/>
            </a:endParaRPr>
          </a:p>
          <a:p>
            <a:pPr algn="l"/>
            <a:r>
              <a:rPr kumimoji="1" lang="ja-JP" altLang="en-US" sz="1200" dirty="0">
                <a:latin typeface="+mn-ea"/>
              </a:rPr>
              <a:t>①白身魚のフライ</a:t>
            </a:r>
            <a:endParaRPr kumimoji="1" lang="en-US" altLang="ja-JP" sz="1200" dirty="0">
              <a:latin typeface="+mn-ea"/>
            </a:endParaRPr>
          </a:p>
          <a:p>
            <a:pPr algn="l"/>
            <a:r>
              <a:rPr kumimoji="1" lang="ja-JP" altLang="en-US" sz="1200" dirty="0">
                <a:latin typeface="+mn-ea"/>
              </a:rPr>
              <a:t>②時間を見つけてすぐ寝る</a:t>
            </a:r>
            <a:endParaRPr kumimoji="1" lang="en-US" altLang="ja-JP" sz="1200" dirty="0">
              <a:latin typeface="+mn-ea"/>
            </a:endParaRPr>
          </a:p>
          <a:p>
            <a:pPr algn="l"/>
            <a:r>
              <a:rPr kumimoji="1" lang="ja-JP" altLang="en-US" sz="1200" dirty="0">
                <a:latin typeface="+mn-ea"/>
              </a:rPr>
              <a:t>③全員優勝</a:t>
            </a:r>
            <a:endParaRPr kumimoji="1" lang="en-US" altLang="ja-JP" sz="1200" dirty="0">
              <a:latin typeface="+mn-ea"/>
            </a:endParaRPr>
          </a:p>
          <a:p>
            <a:pPr algn="l"/>
            <a:r>
              <a:rPr kumimoji="1" lang="ja-JP" altLang="en-US" sz="1200" dirty="0">
                <a:latin typeface="+mn-ea"/>
              </a:rPr>
              <a:t>④今後ともなにとぞよろしくお願いします</a:t>
            </a:r>
          </a:p>
        </p:txBody>
      </p:sp>
      <p:sp>
        <p:nvSpPr>
          <p:cNvPr id="35" name="テキスト ボックス 34">
            <a:extLst>
              <a:ext uri="{FF2B5EF4-FFF2-40B4-BE49-F238E27FC236}">
                <a16:creationId xmlns:a16="http://schemas.microsoft.com/office/drawing/2014/main" id="{4A181BE9-D430-4855-896E-315E66C04CB0}"/>
              </a:ext>
            </a:extLst>
          </p:cNvPr>
          <p:cNvSpPr txBox="1"/>
          <p:nvPr/>
        </p:nvSpPr>
        <p:spPr>
          <a:xfrm>
            <a:off x="2256719" y="6429010"/>
            <a:ext cx="2776900" cy="1754326"/>
          </a:xfrm>
          <a:prstGeom prst="rect">
            <a:avLst/>
          </a:prstGeom>
          <a:noFill/>
        </p:spPr>
        <p:txBody>
          <a:bodyPr wrap="square" rtlCol="0">
            <a:spAutoFit/>
          </a:bodyPr>
          <a:lstStyle/>
          <a:p>
            <a:pPr algn="l"/>
            <a:r>
              <a:rPr kumimoji="1" lang="ja-JP" altLang="en-US" sz="1200" b="1" dirty="0">
                <a:latin typeface="+mn-ea"/>
              </a:rPr>
              <a:t>　　　　　居住支援担当</a:t>
            </a:r>
            <a:endParaRPr kumimoji="1" lang="en-US" altLang="ja-JP" sz="1200" b="1" dirty="0">
              <a:latin typeface="+mn-ea"/>
            </a:endParaRPr>
          </a:p>
          <a:p>
            <a:pPr algn="l"/>
            <a:r>
              <a:rPr kumimoji="1" lang="ja-JP" altLang="en-US" sz="1200" b="1" dirty="0">
                <a:latin typeface="+mn-ea"/>
              </a:rPr>
              <a:t>山﨑　達也　</a:t>
            </a:r>
            <a:r>
              <a:rPr kumimoji="1" lang="en-US" altLang="ja-JP" sz="1200" b="1" dirty="0">
                <a:latin typeface="+mn-ea"/>
              </a:rPr>
              <a:t>(</a:t>
            </a:r>
            <a:r>
              <a:rPr kumimoji="1" lang="ja-JP" altLang="en-US" sz="1200" b="1" dirty="0">
                <a:latin typeface="+mn-ea"/>
              </a:rPr>
              <a:t>やまざき　たつや）</a:t>
            </a:r>
            <a:endParaRPr kumimoji="1" lang="en-US" altLang="ja-JP" sz="1200" b="1" dirty="0">
              <a:latin typeface="+mn-ea"/>
            </a:endParaRPr>
          </a:p>
          <a:p>
            <a:pPr algn="l"/>
            <a:endParaRPr kumimoji="1" lang="en-US" altLang="ja-JP" sz="1200" b="1" dirty="0">
              <a:latin typeface="+mn-ea"/>
            </a:endParaRPr>
          </a:p>
          <a:p>
            <a:pPr algn="l"/>
            <a:r>
              <a:rPr kumimoji="1" lang="ja-JP" altLang="en-US" sz="1200" dirty="0">
                <a:latin typeface="+mn-ea"/>
              </a:rPr>
              <a:t>①鱧（はも）</a:t>
            </a:r>
            <a:endParaRPr kumimoji="1" lang="en-US" altLang="ja-JP" sz="1200" dirty="0">
              <a:latin typeface="+mn-ea"/>
            </a:endParaRPr>
          </a:p>
          <a:p>
            <a:pPr algn="l"/>
            <a:r>
              <a:rPr kumimoji="1" lang="ja-JP" altLang="en-US" sz="1200" dirty="0">
                <a:latin typeface="+mn-ea"/>
              </a:rPr>
              <a:t>②中古レコード屋の見切り品コーナーからそこそこ価値のあるものを見つけ出すこと。</a:t>
            </a:r>
            <a:endParaRPr kumimoji="1" lang="en-US" altLang="ja-JP" sz="1200" dirty="0">
              <a:latin typeface="+mn-ea"/>
            </a:endParaRPr>
          </a:p>
          <a:p>
            <a:pPr algn="l"/>
            <a:r>
              <a:rPr kumimoji="1" lang="ja-JP" altLang="en-US" sz="1200" dirty="0">
                <a:latin typeface="+mn-ea"/>
              </a:rPr>
              <a:t>③思えば遠くへ来たもんだ</a:t>
            </a:r>
            <a:endParaRPr kumimoji="1" lang="en-US" altLang="ja-JP" sz="1200" dirty="0">
              <a:latin typeface="+mn-ea"/>
            </a:endParaRPr>
          </a:p>
          <a:p>
            <a:pPr algn="l"/>
            <a:r>
              <a:rPr kumimoji="1" lang="ja-JP" altLang="en-US" sz="1200" dirty="0">
                <a:latin typeface="+mn-ea"/>
              </a:rPr>
              <a:t>④千里の道も一歩から</a:t>
            </a:r>
          </a:p>
        </p:txBody>
      </p:sp>
      <p:sp>
        <p:nvSpPr>
          <p:cNvPr id="38" name="テキスト ボックス 37">
            <a:extLst>
              <a:ext uri="{FF2B5EF4-FFF2-40B4-BE49-F238E27FC236}">
                <a16:creationId xmlns:a16="http://schemas.microsoft.com/office/drawing/2014/main" id="{7F8A953C-F415-E0AD-25F0-9A455517D5C0}"/>
              </a:ext>
            </a:extLst>
          </p:cNvPr>
          <p:cNvSpPr txBox="1"/>
          <p:nvPr/>
        </p:nvSpPr>
        <p:spPr>
          <a:xfrm>
            <a:off x="632610" y="2967084"/>
            <a:ext cx="6804227" cy="646331"/>
          </a:xfrm>
          <a:prstGeom prst="rect">
            <a:avLst/>
          </a:prstGeom>
          <a:noFill/>
          <a:ln>
            <a:solidFill>
              <a:schemeClr val="bg1"/>
            </a:solidFill>
          </a:ln>
        </p:spPr>
        <p:txBody>
          <a:bodyPr wrap="square" rtlCol="0">
            <a:spAutoFit/>
          </a:bodyPr>
          <a:lstStyle/>
          <a:p>
            <a:r>
              <a:rPr kumimoji="1" lang="ja-JP" altLang="en-US" sz="1200" dirty="0">
                <a:latin typeface="+mn-ea"/>
              </a:rPr>
              <a:t>今年度のセンターこまつがわスタッフの自己紹介を数回に分けて、紹介させて頂きます！</a:t>
            </a:r>
            <a:endParaRPr kumimoji="1" lang="en-US" altLang="ja-JP" sz="1200" dirty="0">
              <a:latin typeface="+mn-ea"/>
            </a:endParaRPr>
          </a:p>
          <a:p>
            <a:endParaRPr kumimoji="1" lang="en-US" altLang="ja-JP" sz="1200" b="1" dirty="0">
              <a:latin typeface="+mn-ea"/>
            </a:endParaRPr>
          </a:p>
          <a:p>
            <a:r>
              <a:rPr kumimoji="1" lang="ja-JP" altLang="en-US" sz="1200" b="1" dirty="0">
                <a:latin typeface="+mn-ea"/>
              </a:rPr>
              <a:t>　①好きな食べ物　　　②好きな事や得意な事　　　③座右の銘</a:t>
            </a:r>
            <a:r>
              <a:rPr kumimoji="1" lang="en-US" altLang="ja-JP" sz="1200" b="1" dirty="0">
                <a:latin typeface="+mn-ea"/>
              </a:rPr>
              <a:t>(</a:t>
            </a:r>
            <a:r>
              <a:rPr kumimoji="1" lang="ja-JP" altLang="en-US" sz="1200" b="1" dirty="0">
                <a:latin typeface="+mn-ea"/>
              </a:rPr>
              <a:t>好きな言葉）　　④一言</a:t>
            </a:r>
          </a:p>
        </p:txBody>
      </p:sp>
      <p:pic>
        <p:nvPicPr>
          <p:cNvPr id="11" name="図 10" descr="白い背景に刷っている男性の白黒写真&#10;&#10;中程度の精度で自動的に生成された説明">
            <a:extLst>
              <a:ext uri="{FF2B5EF4-FFF2-40B4-BE49-F238E27FC236}">
                <a16:creationId xmlns:a16="http://schemas.microsoft.com/office/drawing/2014/main" id="{3C12732E-7D0B-FED0-4FA7-E5F3B9A55053}"/>
              </a:ext>
            </a:extLst>
          </p:cNvPr>
          <p:cNvPicPr>
            <a:picLocks noChangeAspect="1"/>
          </p:cNvPicPr>
          <p:nvPr/>
        </p:nvPicPr>
        <p:blipFill rotWithShape="1">
          <a:blip r:embed="rId13">
            <a:extLst>
              <a:ext uri="{28A0092B-C50C-407E-A947-70E740481C1C}">
                <a14:useLocalDpi xmlns:a14="http://schemas.microsoft.com/office/drawing/2010/main" val="0"/>
              </a:ext>
            </a:extLst>
          </a:blip>
          <a:srcRect l="2123" r="3333" b="3116"/>
          <a:stretch/>
        </p:blipFill>
        <p:spPr>
          <a:xfrm>
            <a:off x="3223027" y="4030570"/>
            <a:ext cx="1556859" cy="1978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図 38" descr="線画 が含まれている画像&#10;&#10;自動的に生成された説明">
            <a:extLst>
              <a:ext uri="{FF2B5EF4-FFF2-40B4-BE49-F238E27FC236}">
                <a16:creationId xmlns:a16="http://schemas.microsoft.com/office/drawing/2014/main" id="{77AB6503-A9FC-B198-9748-98E59BD8B195}"/>
              </a:ext>
            </a:extLst>
          </p:cNvPr>
          <p:cNvPicPr>
            <a:picLocks noChangeAspect="1"/>
          </p:cNvPicPr>
          <p:nvPr/>
        </p:nvPicPr>
        <p:blipFill rotWithShape="1">
          <a:blip r:embed="rId14">
            <a:extLst>
              <a:ext uri="{28A0092B-C50C-407E-A947-70E740481C1C}">
                <a14:useLocalDpi xmlns:a14="http://schemas.microsoft.com/office/drawing/2010/main" val="0"/>
              </a:ext>
            </a:extLst>
          </a:blip>
          <a:srcRect l="8829" r="8757" b="6713"/>
          <a:stretch/>
        </p:blipFill>
        <p:spPr>
          <a:xfrm>
            <a:off x="5456063" y="6094915"/>
            <a:ext cx="1805364" cy="1987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図 2">
            <a:extLst>
              <a:ext uri="{FF2B5EF4-FFF2-40B4-BE49-F238E27FC236}">
                <a16:creationId xmlns:a16="http://schemas.microsoft.com/office/drawing/2014/main" id="{094668F7-535F-75EE-E3B6-FA29A59E6E3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1981" y="8482171"/>
            <a:ext cx="7331737" cy="158452"/>
          </a:xfrm>
          <a:prstGeom prst="rect">
            <a:avLst/>
          </a:prstGeom>
        </p:spPr>
      </p:pic>
      <p:sp>
        <p:nvSpPr>
          <p:cNvPr id="9" name="吹き出し: 角を丸めた四角形 8">
            <a:extLst>
              <a:ext uri="{FF2B5EF4-FFF2-40B4-BE49-F238E27FC236}">
                <a16:creationId xmlns:a16="http://schemas.microsoft.com/office/drawing/2014/main" id="{AB3D8E40-8B99-4E72-1CE7-EF6765A1416C}"/>
              </a:ext>
            </a:extLst>
          </p:cNvPr>
          <p:cNvSpPr/>
          <p:nvPr/>
        </p:nvSpPr>
        <p:spPr>
          <a:xfrm rot="16200000">
            <a:off x="5136724" y="3716142"/>
            <a:ext cx="1966085" cy="2468708"/>
          </a:xfrm>
          <a:prstGeom prst="wedgeRoundRectCallout">
            <a:avLst>
              <a:gd name="adj1" fmla="val -61351"/>
              <a:gd name="adj2" fmla="val 11033"/>
              <a:gd name="adj3" fmla="val 16667"/>
            </a:avLst>
          </a:prstGeom>
          <a:noFill/>
          <a:ln w="38100">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C84ECBA2-DBDF-C229-698D-92E3287296D9}"/>
              </a:ext>
            </a:extLst>
          </p:cNvPr>
          <p:cNvSpPr txBox="1"/>
          <p:nvPr/>
        </p:nvSpPr>
        <p:spPr>
          <a:xfrm>
            <a:off x="416952" y="4085671"/>
            <a:ext cx="2760576" cy="1754326"/>
          </a:xfrm>
          <a:prstGeom prst="rect">
            <a:avLst/>
          </a:prstGeom>
          <a:noFill/>
        </p:spPr>
        <p:txBody>
          <a:bodyPr wrap="square" rtlCol="0">
            <a:spAutoFit/>
          </a:bodyPr>
          <a:lstStyle/>
          <a:p>
            <a:pPr algn="l"/>
            <a:r>
              <a:rPr kumimoji="1" lang="ja-JP" altLang="en-US" sz="1200" b="1" dirty="0">
                <a:latin typeface="+mn-ea"/>
              </a:rPr>
              <a:t>　　　　　センター長</a:t>
            </a:r>
            <a:endParaRPr kumimoji="1" lang="en-US" altLang="ja-JP" sz="1200" b="1" dirty="0">
              <a:latin typeface="+mn-ea"/>
            </a:endParaRPr>
          </a:p>
          <a:p>
            <a:pPr algn="l"/>
            <a:r>
              <a:rPr kumimoji="1" lang="ja-JP" altLang="en-US" sz="1200" b="1" dirty="0">
                <a:latin typeface="+mn-ea"/>
              </a:rPr>
              <a:t>久保田　彩子　</a:t>
            </a:r>
            <a:r>
              <a:rPr kumimoji="1" lang="en-US" altLang="ja-JP" sz="1200" b="1" dirty="0">
                <a:latin typeface="+mn-ea"/>
              </a:rPr>
              <a:t>(</a:t>
            </a:r>
            <a:r>
              <a:rPr kumimoji="1" lang="ja-JP" altLang="en-US" sz="1200" b="1" dirty="0">
                <a:latin typeface="+mn-ea"/>
              </a:rPr>
              <a:t>くぼた　あやこ）</a:t>
            </a:r>
            <a:endParaRPr kumimoji="1" lang="en-US" altLang="ja-JP" sz="1200" b="1" dirty="0">
              <a:latin typeface="+mn-ea"/>
            </a:endParaRPr>
          </a:p>
          <a:p>
            <a:pPr algn="l"/>
            <a:endParaRPr kumimoji="1" lang="en-US" altLang="ja-JP" sz="1200" b="1" dirty="0">
              <a:latin typeface="+mn-ea"/>
            </a:endParaRPr>
          </a:p>
          <a:p>
            <a:pPr algn="l"/>
            <a:r>
              <a:rPr kumimoji="1" lang="ja-JP" altLang="en-US" sz="1200" dirty="0">
                <a:latin typeface="+mn-ea"/>
              </a:rPr>
              <a:t>①ホヤ</a:t>
            </a:r>
            <a:endParaRPr kumimoji="1" lang="en-US" altLang="ja-JP" sz="1200" dirty="0">
              <a:latin typeface="+mn-ea"/>
            </a:endParaRPr>
          </a:p>
          <a:p>
            <a:pPr algn="l"/>
            <a:r>
              <a:rPr kumimoji="1" lang="ja-JP" altLang="en-US" sz="1200" dirty="0">
                <a:latin typeface="+mn-ea"/>
              </a:rPr>
              <a:t>②旅行、しっかりダラダラ、食べる</a:t>
            </a:r>
            <a:endParaRPr kumimoji="1" lang="en-US" altLang="ja-JP" sz="1200" dirty="0">
              <a:latin typeface="+mn-ea"/>
            </a:endParaRPr>
          </a:p>
          <a:p>
            <a:pPr algn="l"/>
            <a:r>
              <a:rPr kumimoji="1" lang="ja-JP" altLang="en-US" sz="1200" dirty="0">
                <a:latin typeface="+mn-ea"/>
              </a:rPr>
              <a:t>③失敗は成功のもと</a:t>
            </a:r>
            <a:endParaRPr kumimoji="1" lang="en-US" altLang="ja-JP" sz="1200" dirty="0">
              <a:latin typeface="+mn-ea"/>
            </a:endParaRPr>
          </a:p>
          <a:p>
            <a:pPr algn="l"/>
            <a:r>
              <a:rPr kumimoji="1" lang="ja-JP" altLang="en-US" sz="1200" dirty="0">
                <a:latin typeface="+mn-ea"/>
              </a:rPr>
              <a:t>④まだ、分からない事もたくさんありますが、楽しくこまつがわで過ごしたいと思ってます。</a:t>
            </a:r>
            <a:endParaRPr kumimoji="1" lang="en-US" altLang="ja-JP" sz="1200" dirty="0">
              <a:latin typeface="+mn-ea"/>
            </a:endParaRPr>
          </a:p>
        </p:txBody>
      </p:sp>
      <p:sp>
        <p:nvSpPr>
          <p:cNvPr id="8" name="吹き出し: 角を丸めた四角形 7">
            <a:extLst>
              <a:ext uri="{FF2B5EF4-FFF2-40B4-BE49-F238E27FC236}">
                <a16:creationId xmlns:a16="http://schemas.microsoft.com/office/drawing/2014/main" id="{66116133-C051-B415-5FB0-D2E04FA3D975}"/>
              </a:ext>
            </a:extLst>
          </p:cNvPr>
          <p:cNvSpPr/>
          <p:nvPr/>
        </p:nvSpPr>
        <p:spPr>
          <a:xfrm rot="16200000">
            <a:off x="742182" y="3609169"/>
            <a:ext cx="1987520" cy="2760578"/>
          </a:xfrm>
          <a:prstGeom prst="wedgeRoundRectCallout">
            <a:avLst>
              <a:gd name="adj1" fmla="val 37440"/>
              <a:gd name="adj2" fmla="val 56654"/>
              <a:gd name="adj3" fmla="val 16667"/>
            </a:avLst>
          </a:prstGeom>
          <a:noFill/>
          <a:ln w="38100">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吹き出し: 角を丸めた四角形 33">
            <a:extLst>
              <a:ext uri="{FF2B5EF4-FFF2-40B4-BE49-F238E27FC236}">
                <a16:creationId xmlns:a16="http://schemas.microsoft.com/office/drawing/2014/main" id="{97EC6E57-72CB-0832-F57B-7A8885C1FB28}"/>
              </a:ext>
            </a:extLst>
          </p:cNvPr>
          <p:cNvSpPr/>
          <p:nvPr/>
        </p:nvSpPr>
        <p:spPr>
          <a:xfrm rot="16200000">
            <a:off x="2615291" y="5798255"/>
            <a:ext cx="1966085" cy="3070962"/>
          </a:xfrm>
          <a:prstGeom prst="wedgeRoundRectCallout">
            <a:avLst>
              <a:gd name="adj1" fmla="val 40550"/>
              <a:gd name="adj2" fmla="val -55486"/>
              <a:gd name="adj3" fmla="val 16667"/>
            </a:avLst>
          </a:prstGeom>
          <a:noFill/>
          <a:ln w="38100">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841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8532F432-89A6-4417-810A-1E999A207F1B}"/>
              </a:ext>
            </a:extLst>
          </p:cNvPr>
          <p:cNvSpPr/>
          <p:nvPr/>
        </p:nvSpPr>
        <p:spPr>
          <a:xfrm>
            <a:off x="3797246" y="805118"/>
            <a:ext cx="3614277" cy="4080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400" b="1" dirty="0">
              <a:solidFill>
                <a:srgbClr val="FF0066"/>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AD143B0-1670-4493-B064-B168EC37E855}"/>
              </a:ext>
            </a:extLst>
          </p:cNvPr>
          <p:cNvSpPr txBox="1"/>
          <p:nvPr/>
        </p:nvSpPr>
        <p:spPr>
          <a:xfrm>
            <a:off x="1533126" y="62952"/>
            <a:ext cx="4387675" cy="646331"/>
          </a:xfrm>
          <a:prstGeom prst="rect">
            <a:avLst/>
          </a:prstGeom>
          <a:noFill/>
        </p:spPr>
        <p:txBody>
          <a:bodyPr wrap="square" rtlCol="0">
            <a:spAutoFit/>
          </a:bodyPr>
          <a:lstStyle/>
          <a:p>
            <a:r>
              <a:rPr kumimoji="1" lang="ja-JP" altLang="en-US" sz="3600" dirty="0">
                <a:latin typeface="JKゴシックM" panose="02000600000000000000" pitchFamily="2" charset="-128"/>
                <a:ea typeface="JKゴシックM" panose="02000600000000000000" pitchFamily="2" charset="-128"/>
              </a:rPr>
              <a:t>プログラムコーナー</a:t>
            </a:r>
          </a:p>
        </p:txBody>
      </p:sp>
      <p:sp>
        <p:nvSpPr>
          <p:cNvPr id="11" name="正方形/長方形 10">
            <a:extLst>
              <a:ext uri="{FF2B5EF4-FFF2-40B4-BE49-F238E27FC236}">
                <a16:creationId xmlns:a16="http://schemas.microsoft.com/office/drawing/2014/main" id="{61E3E0AD-AD9A-49E6-B79C-E9192518A413}"/>
              </a:ext>
            </a:extLst>
          </p:cNvPr>
          <p:cNvSpPr/>
          <p:nvPr/>
        </p:nvSpPr>
        <p:spPr>
          <a:xfrm>
            <a:off x="102165" y="3381812"/>
            <a:ext cx="3684549" cy="41066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8CEE359E-F78C-4CE8-865D-89B343577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2" y="-5133"/>
            <a:ext cx="781372" cy="781372"/>
          </a:xfrm>
          <a:prstGeom prst="rect">
            <a:avLst/>
          </a:prstGeom>
        </p:spPr>
      </p:pic>
      <p:pic>
        <p:nvPicPr>
          <p:cNvPr id="19" name="図 18">
            <a:extLst>
              <a:ext uri="{FF2B5EF4-FFF2-40B4-BE49-F238E27FC236}">
                <a16:creationId xmlns:a16="http://schemas.microsoft.com/office/drawing/2014/main" id="{47F353DE-D3AA-42BE-8EA6-4599C5896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0185" y="-81117"/>
            <a:ext cx="920821" cy="920821"/>
          </a:xfrm>
          <a:prstGeom prst="rect">
            <a:avLst/>
          </a:prstGeom>
        </p:spPr>
      </p:pic>
      <p:pic>
        <p:nvPicPr>
          <p:cNvPr id="17" name="図 16" descr="部屋, 食品 が含まれている画像&#10;&#10;自動的に生成された説明">
            <a:extLst>
              <a:ext uri="{FF2B5EF4-FFF2-40B4-BE49-F238E27FC236}">
                <a16:creationId xmlns:a16="http://schemas.microsoft.com/office/drawing/2014/main" id="{E3248A84-DCB8-472A-ADB8-E4E0AA4331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085" y="3268184"/>
            <a:ext cx="3303443" cy="1033102"/>
          </a:xfrm>
          <a:prstGeom prst="rect">
            <a:avLst/>
          </a:prstGeom>
        </p:spPr>
      </p:pic>
      <p:pic>
        <p:nvPicPr>
          <p:cNvPr id="18" name="図 17">
            <a:extLst>
              <a:ext uri="{FF2B5EF4-FFF2-40B4-BE49-F238E27FC236}">
                <a16:creationId xmlns:a16="http://schemas.microsoft.com/office/drawing/2014/main" id="{6C3AB5A6-9147-4644-BEC0-FB5125BB0B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517" y="836419"/>
            <a:ext cx="3009303" cy="640090"/>
          </a:xfrm>
          <a:prstGeom prst="rect">
            <a:avLst/>
          </a:prstGeom>
        </p:spPr>
      </p:pic>
      <p:pic>
        <p:nvPicPr>
          <p:cNvPr id="5" name="図 4">
            <a:extLst>
              <a:ext uri="{FF2B5EF4-FFF2-40B4-BE49-F238E27FC236}">
                <a16:creationId xmlns:a16="http://schemas.microsoft.com/office/drawing/2014/main" id="{4436D71E-FCAF-47E5-8A6F-3F2E89B019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7378" y="4953312"/>
            <a:ext cx="2931103" cy="557423"/>
          </a:xfrm>
          <a:prstGeom prst="rect">
            <a:avLst/>
          </a:prstGeom>
        </p:spPr>
      </p:pic>
      <p:sp>
        <p:nvSpPr>
          <p:cNvPr id="20" name="テキスト ボックス 19">
            <a:extLst>
              <a:ext uri="{FF2B5EF4-FFF2-40B4-BE49-F238E27FC236}">
                <a16:creationId xmlns:a16="http://schemas.microsoft.com/office/drawing/2014/main" id="{7B83635F-5B51-4593-9EA7-1D284633629F}"/>
              </a:ext>
            </a:extLst>
          </p:cNvPr>
          <p:cNvSpPr txBox="1"/>
          <p:nvPr/>
        </p:nvSpPr>
        <p:spPr>
          <a:xfrm>
            <a:off x="6193729" y="7670021"/>
            <a:ext cx="1174760" cy="276999"/>
          </a:xfrm>
          <a:prstGeom prst="rect">
            <a:avLst/>
          </a:prstGeom>
          <a:noFill/>
        </p:spPr>
        <p:txBody>
          <a:bodyPr wrap="square" rtlCol="0">
            <a:spAutoFit/>
          </a:bodyPr>
          <a:lstStyle/>
          <a:p>
            <a:pPr algn="l"/>
            <a:r>
              <a:rPr kumimoji="1" lang="ja-JP" altLang="en-US" sz="1200" dirty="0">
                <a:latin typeface="+mn-ea"/>
              </a:rPr>
              <a:t>　</a:t>
            </a:r>
          </a:p>
        </p:txBody>
      </p:sp>
      <p:sp>
        <p:nvSpPr>
          <p:cNvPr id="3" name="テキスト ボックス 2">
            <a:extLst>
              <a:ext uri="{FF2B5EF4-FFF2-40B4-BE49-F238E27FC236}">
                <a16:creationId xmlns:a16="http://schemas.microsoft.com/office/drawing/2014/main" id="{3FA28433-9FE8-CF2E-BD69-03CC931F73AE}"/>
              </a:ext>
            </a:extLst>
          </p:cNvPr>
          <p:cNvSpPr txBox="1"/>
          <p:nvPr/>
        </p:nvSpPr>
        <p:spPr>
          <a:xfrm>
            <a:off x="146861" y="6275719"/>
            <a:ext cx="3632976" cy="446276"/>
          </a:xfrm>
          <a:prstGeom prst="rect">
            <a:avLst/>
          </a:prstGeom>
          <a:noFill/>
        </p:spPr>
        <p:txBody>
          <a:bodyPr wrap="square" rtlCol="0">
            <a:spAutoFit/>
          </a:bodyPr>
          <a:lstStyle/>
          <a:p>
            <a:pPr algn="l"/>
            <a:r>
              <a:rPr kumimoji="1" lang="ja-JP" altLang="en-US" sz="1100" dirty="0">
                <a:latin typeface="+mn-ea"/>
              </a:rPr>
              <a:t>　</a:t>
            </a:r>
            <a:endParaRPr kumimoji="1" lang="en-US" altLang="ja-JP" sz="1100" dirty="0">
              <a:latin typeface="+mn-ea"/>
            </a:endParaRPr>
          </a:p>
          <a:p>
            <a:pPr algn="l"/>
            <a:endParaRPr lang="ja-JP" altLang="en-US" sz="1200" dirty="0"/>
          </a:p>
        </p:txBody>
      </p:sp>
      <p:sp>
        <p:nvSpPr>
          <p:cNvPr id="9" name="テキスト ボックス 8">
            <a:extLst>
              <a:ext uri="{FF2B5EF4-FFF2-40B4-BE49-F238E27FC236}">
                <a16:creationId xmlns:a16="http://schemas.microsoft.com/office/drawing/2014/main" id="{96974006-4A07-3735-F820-B1E8357387F1}"/>
              </a:ext>
            </a:extLst>
          </p:cNvPr>
          <p:cNvSpPr txBox="1"/>
          <p:nvPr/>
        </p:nvSpPr>
        <p:spPr>
          <a:xfrm>
            <a:off x="3799219" y="5487028"/>
            <a:ext cx="3617517" cy="1938992"/>
          </a:xfrm>
          <a:prstGeom prst="rect">
            <a:avLst/>
          </a:prstGeom>
          <a:noFill/>
        </p:spPr>
        <p:txBody>
          <a:bodyPr wrap="square" rtlCol="0">
            <a:spAutoFit/>
          </a:bodyPr>
          <a:lstStyle/>
          <a:p>
            <a:pPr algn="l"/>
            <a:r>
              <a:rPr kumimoji="1" lang="ja-JP" altLang="en-US" sz="1200" dirty="0">
                <a:latin typeface="+mn-ea"/>
              </a:rPr>
              <a:t>　今回は茶話会について新たな動きがあったので、お話します。</a:t>
            </a:r>
            <a:r>
              <a:rPr kumimoji="1" lang="en-US" altLang="ja-JP" sz="1200" dirty="0">
                <a:latin typeface="+mn-ea"/>
              </a:rPr>
              <a:t>4</a:t>
            </a:r>
            <a:r>
              <a:rPr kumimoji="1" lang="ja-JP" altLang="en-US" sz="1200" dirty="0">
                <a:latin typeface="+mn-ea"/>
              </a:rPr>
              <a:t>月からこまつがわ内の体制などに変化ができ、回数を重ねて話し合いをしています。</a:t>
            </a:r>
            <a:endParaRPr kumimoji="1" lang="en-US" altLang="ja-JP" sz="1200" dirty="0">
              <a:latin typeface="+mn-ea"/>
            </a:endParaRPr>
          </a:p>
          <a:p>
            <a:pPr algn="l"/>
            <a:r>
              <a:rPr kumimoji="1" lang="ja-JP" altLang="en-US" sz="1200" dirty="0">
                <a:latin typeface="+mn-ea"/>
              </a:rPr>
              <a:t>話し合いの内容としては茶話会・サークル・プログラム・行事</a:t>
            </a:r>
            <a:r>
              <a:rPr kumimoji="1" lang="en-US" altLang="ja-JP" sz="1200" dirty="0">
                <a:latin typeface="+mn-ea"/>
              </a:rPr>
              <a:t>(</a:t>
            </a:r>
            <a:r>
              <a:rPr kumimoji="1" lang="ja-JP" altLang="en-US" sz="1200" dirty="0">
                <a:latin typeface="+mn-ea"/>
              </a:rPr>
              <a:t>イベント</a:t>
            </a:r>
            <a:r>
              <a:rPr kumimoji="1" lang="en-US" altLang="ja-JP" sz="1200" dirty="0">
                <a:latin typeface="+mn-ea"/>
              </a:rPr>
              <a:t>)</a:t>
            </a:r>
            <a:r>
              <a:rPr kumimoji="1" lang="ja-JP" altLang="en-US" sz="1200" dirty="0">
                <a:latin typeface="+mn-ea"/>
              </a:rPr>
              <a:t>の活動方針や方法などについてです。再度確認しながら、参加してくれたメンバーとスタッフで一緒に新たな方針や方法について沢山の意見交換をしています。</a:t>
            </a:r>
            <a:endParaRPr kumimoji="1" lang="en-US" altLang="ja-JP" sz="1200" dirty="0">
              <a:latin typeface="+mn-ea"/>
            </a:endParaRPr>
          </a:p>
          <a:p>
            <a:pPr algn="l"/>
            <a:r>
              <a:rPr kumimoji="1" lang="ja-JP" altLang="en-US" sz="1200" dirty="0">
                <a:latin typeface="+mn-ea"/>
              </a:rPr>
              <a:t>　詳しい内容はこまつがわ内に掲示しているので、気になる方はぜひ足を運んでみてください。</a:t>
            </a:r>
            <a:endParaRPr kumimoji="1" lang="en-US" altLang="ja-JP" sz="1200" dirty="0">
              <a:latin typeface="+mn-ea"/>
            </a:endParaRPr>
          </a:p>
        </p:txBody>
      </p:sp>
      <p:sp>
        <p:nvSpPr>
          <p:cNvPr id="10" name="テキスト ボックス 9">
            <a:extLst>
              <a:ext uri="{FF2B5EF4-FFF2-40B4-BE49-F238E27FC236}">
                <a16:creationId xmlns:a16="http://schemas.microsoft.com/office/drawing/2014/main" id="{0D78DD75-4DB8-2BF3-A6CB-72F5889F0E7B}"/>
              </a:ext>
            </a:extLst>
          </p:cNvPr>
          <p:cNvSpPr txBox="1"/>
          <p:nvPr/>
        </p:nvSpPr>
        <p:spPr>
          <a:xfrm>
            <a:off x="5722975" y="1664834"/>
            <a:ext cx="1664302" cy="3231654"/>
          </a:xfrm>
          <a:prstGeom prst="rect">
            <a:avLst/>
          </a:prstGeom>
          <a:noFill/>
        </p:spPr>
        <p:txBody>
          <a:bodyPr wrap="square" rtlCol="0">
            <a:spAutoFit/>
          </a:bodyPr>
          <a:lstStyle/>
          <a:p>
            <a:r>
              <a:rPr lang="ja-JP" altLang="en-US" sz="1200" dirty="0">
                <a:latin typeface="+mn-ea"/>
              </a:rPr>
              <a:t>　今回は自画像です。顔のパーツは厚紙で作って着色します。</a:t>
            </a:r>
            <a:endParaRPr lang="en-US" altLang="ja-JP" sz="1200" dirty="0">
              <a:latin typeface="+mn-ea"/>
            </a:endParaRPr>
          </a:p>
          <a:p>
            <a:r>
              <a:rPr lang="ja-JP" altLang="en-US" sz="1200" dirty="0">
                <a:latin typeface="+mn-ea"/>
              </a:rPr>
              <a:t>　ここ数年は、コロナの影響で顔にマスクを着けて生活してきましたね。人の顔にはそれぞれ特徴があって表情があります。自画像を通して「みんな違ってみんないい」を再確認できそうです。</a:t>
            </a:r>
            <a:endParaRPr lang="en-US" altLang="ja-JP" sz="1200" dirty="0">
              <a:latin typeface="+mn-ea"/>
            </a:endParaRPr>
          </a:p>
          <a:p>
            <a:r>
              <a:rPr lang="ja-JP" altLang="en-US" sz="1200" dirty="0">
                <a:latin typeface="+mn-ea"/>
              </a:rPr>
              <a:t>　みんなの自画像をセンターに飾ったらにぎやかになりますね。</a:t>
            </a:r>
            <a:endParaRPr lang="en-US" altLang="ja-JP" sz="1200" dirty="0">
              <a:latin typeface="+mn-ea"/>
            </a:endParaRPr>
          </a:p>
        </p:txBody>
      </p:sp>
      <p:sp>
        <p:nvSpPr>
          <p:cNvPr id="6" name="テキスト ボックス 5">
            <a:extLst>
              <a:ext uri="{FF2B5EF4-FFF2-40B4-BE49-F238E27FC236}">
                <a16:creationId xmlns:a16="http://schemas.microsoft.com/office/drawing/2014/main" id="{A4809CA5-6D28-D14E-813B-E109DCC0CD43}"/>
              </a:ext>
            </a:extLst>
          </p:cNvPr>
          <p:cNvSpPr txBox="1"/>
          <p:nvPr/>
        </p:nvSpPr>
        <p:spPr>
          <a:xfrm>
            <a:off x="113968" y="1467713"/>
            <a:ext cx="3636058" cy="1938992"/>
          </a:xfrm>
          <a:prstGeom prst="rect">
            <a:avLst/>
          </a:prstGeom>
          <a:noFill/>
        </p:spPr>
        <p:txBody>
          <a:bodyPr wrap="square" rtlCol="0">
            <a:spAutoFit/>
          </a:bodyPr>
          <a:lstStyle/>
          <a:p>
            <a:r>
              <a:rPr lang="ja-JP" altLang="en-US" sz="1200" dirty="0">
                <a:latin typeface="+mn-ea"/>
              </a:rPr>
              <a:t>　</a:t>
            </a:r>
            <a:r>
              <a:rPr lang="en-US" altLang="ja-JP" sz="1200" dirty="0">
                <a:latin typeface="+mn-ea"/>
              </a:rPr>
              <a:t>LOVE</a:t>
            </a:r>
            <a:r>
              <a:rPr lang="ja-JP" altLang="en-US" sz="1200" dirty="0">
                <a:latin typeface="+mn-ea"/>
              </a:rPr>
              <a:t>こまキャプテンからお知らせです。職員の退職や入れ替わりによってバレーの活動体制が変わりました。</a:t>
            </a:r>
            <a:endParaRPr lang="en-US" altLang="ja-JP" sz="1200" dirty="0">
              <a:latin typeface="+mn-ea"/>
            </a:endParaRPr>
          </a:p>
          <a:p>
            <a:r>
              <a:rPr lang="ja-JP" altLang="en-US" sz="1200" dirty="0">
                <a:latin typeface="+mn-ea"/>
              </a:rPr>
              <a:t>　主に、夜の練習が週</a:t>
            </a:r>
            <a:r>
              <a:rPr lang="en-US" altLang="ja-JP" sz="1200" dirty="0">
                <a:latin typeface="+mn-ea"/>
              </a:rPr>
              <a:t>2</a:t>
            </a:r>
            <a:r>
              <a:rPr lang="ja-JP" altLang="en-US" sz="1200" dirty="0">
                <a:latin typeface="+mn-ea"/>
              </a:rPr>
              <a:t>回から週</a:t>
            </a:r>
            <a:r>
              <a:rPr lang="en-US" altLang="ja-JP" sz="1200" dirty="0">
                <a:latin typeface="+mn-ea"/>
              </a:rPr>
              <a:t>1</a:t>
            </a:r>
            <a:r>
              <a:rPr lang="ja-JP" altLang="en-US" sz="1200" dirty="0">
                <a:latin typeface="+mn-ea"/>
              </a:rPr>
              <a:t>回金曜日のみになりました。また車の送迎がおこなわれない時があるため、こまつがわ内にポップで掲示しています。当日にお知らせする場合もあります。大会などは、変わることなく出場予定です。新しい仲間を募って、皆で優勝🏆目指していきたいです。</a:t>
            </a:r>
            <a:endParaRPr lang="en-US" altLang="ja-JP" sz="1200" dirty="0">
              <a:latin typeface="+mn-ea"/>
            </a:endParaRPr>
          </a:p>
          <a:p>
            <a:r>
              <a:rPr lang="ja-JP" altLang="en-US" sz="1200" dirty="0">
                <a:latin typeface="+mn-ea"/>
              </a:rPr>
              <a:t>　ご興味のある方ぜひ見学や参加待ってます</a:t>
            </a:r>
            <a:r>
              <a:rPr lang="en-US" altLang="ja-JP" sz="1200" dirty="0">
                <a:latin typeface="+mn-ea"/>
              </a:rPr>
              <a:t>~♫</a:t>
            </a:r>
          </a:p>
        </p:txBody>
      </p:sp>
      <p:sp>
        <p:nvSpPr>
          <p:cNvPr id="14" name="テキスト ボックス 13">
            <a:extLst>
              <a:ext uri="{FF2B5EF4-FFF2-40B4-BE49-F238E27FC236}">
                <a16:creationId xmlns:a16="http://schemas.microsoft.com/office/drawing/2014/main" id="{3F0447DE-EDE3-78AA-DB7D-77AE41134A81}"/>
              </a:ext>
            </a:extLst>
          </p:cNvPr>
          <p:cNvSpPr txBox="1"/>
          <p:nvPr/>
        </p:nvSpPr>
        <p:spPr>
          <a:xfrm>
            <a:off x="100258" y="4116023"/>
            <a:ext cx="3686456" cy="3416320"/>
          </a:xfrm>
          <a:prstGeom prst="rect">
            <a:avLst/>
          </a:prstGeom>
          <a:noFill/>
        </p:spPr>
        <p:txBody>
          <a:bodyPr wrap="square" rtlCol="0">
            <a:spAutoFit/>
          </a:bodyPr>
          <a:lstStyle/>
          <a:p>
            <a:pPr algn="l"/>
            <a:r>
              <a:rPr kumimoji="1" lang="ja-JP" altLang="en-US" sz="1200" dirty="0">
                <a:latin typeface="+mn-ea"/>
              </a:rPr>
              <a:t>　　　　　　　</a:t>
            </a:r>
            <a:r>
              <a:rPr kumimoji="1" lang="ja-JP" altLang="en-US" sz="1200" b="1" dirty="0">
                <a:latin typeface="+mn-ea"/>
              </a:rPr>
              <a:t>新メンバー紹介</a:t>
            </a:r>
          </a:p>
          <a:p>
            <a:pPr algn="l"/>
            <a:r>
              <a:rPr kumimoji="1" lang="ja-JP" altLang="en-US" sz="1200" dirty="0">
                <a:latin typeface="+mn-ea"/>
              </a:rPr>
              <a:t>　新しく</a:t>
            </a:r>
            <a:r>
              <a:rPr kumimoji="1" lang="en-US" altLang="ja-JP" sz="1200" dirty="0" err="1">
                <a:latin typeface="+mn-ea"/>
              </a:rPr>
              <a:t>Healinglights</a:t>
            </a:r>
            <a:r>
              <a:rPr kumimoji="1" lang="ja-JP" altLang="en-US" sz="1200" dirty="0">
                <a:latin typeface="+mn-ea"/>
              </a:rPr>
              <a:t>で共に活動してくださることになったメンバー「</a:t>
            </a:r>
            <a:r>
              <a:rPr kumimoji="1" lang="en-US" altLang="ja-JP" sz="1200" dirty="0">
                <a:latin typeface="+mn-ea"/>
              </a:rPr>
              <a:t>KEN</a:t>
            </a:r>
            <a:r>
              <a:rPr kumimoji="1" lang="ja-JP" altLang="en-US" sz="1200" dirty="0">
                <a:latin typeface="+mn-ea"/>
              </a:rPr>
              <a:t>さん」を紹介します。</a:t>
            </a:r>
          </a:p>
          <a:p>
            <a:pPr algn="l"/>
            <a:r>
              <a:rPr kumimoji="1" lang="ja-JP" altLang="en-US" sz="1200" dirty="0">
                <a:latin typeface="+mn-ea"/>
              </a:rPr>
              <a:t>音楽とボッチャが好きなケンさん。モットーは「</a:t>
            </a:r>
            <a:r>
              <a:rPr kumimoji="1" lang="en-US" altLang="ja-JP" sz="1200" dirty="0">
                <a:latin typeface="+mn-ea"/>
              </a:rPr>
              <a:t>NO MUSIC NO LIFE</a:t>
            </a:r>
            <a:r>
              <a:rPr kumimoji="1" lang="ja-JP" altLang="en-US" sz="1200" dirty="0">
                <a:latin typeface="+mn-ea"/>
              </a:rPr>
              <a:t>」（音楽のない人生なんて）。以前から参加したいと思っており、センターこまつがわにピアサポーターの相談に行った際、ヒーリングライツの練習に初参加。</a:t>
            </a:r>
            <a:endParaRPr kumimoji="1" lang="en-US" altLang="ja-JP" sz="1200" dirty="0">
              <a:latin typeface="+mn-ea"/>
            </a:endParaRPr>
          </a:p>
          <a:p>
            <a:pPr algn="l"/>
            <a:r>
              <a:rPr kumimoji="1" lang="ja-JP" altLang="en-US" sz="1200" dirty="0">
                <a:latin typeface="+mn-ea"/>
              </a:rPr>
              <a:t>何度か参加するうちに、カラオケとは違う楽しさ、出会った名曲たち、セッションする楽しさを感じたそうです。今は音楽を楽しみながらもセッションする難しさを体感中です。</a:t>
            </a:r>
            <a:endParaRPr kumimoji="1" lang="en-US" altLang="ja-JP" sz="1200" dirty="0">
              <a:latin typeface="+mn-ea"/>
            </a:endParaRPr>
          </a:p>
          <a:p>
            <a:pPr algn="l"/>
            <a:r>
              <a:rPr kumimoji="1" lang="ja-JP" altLang="en-US" sz="1200" dirty="0">
                <a:latin typeface="+mn-ea"/>
              </a:rPr>
              <a:t>　</a:t>
            </a:r>
            <a:r>
              <a:rPr kumimoji="1" lang="ja-JP" altLang="en-US" sz="1200" b="1" dirty="0">
                <a:latin typeface="+mn-ea"/>
              </a:rPr>
              <a:t>ケンさんから一言</a:t>
            </a:r>
            <a:r>
              <a:rPr kumimoji="1" lang="ja-JP" altLang="en-US" sz="1200" dirty="0">
                <a:latin typeface="+mn-ea"/>
              </a:rPr>
              <a:t>「私たちと一緒に音楽セッション！しちゃいませんか？」病院への退院支援にも参加され、これから音楽を通した人との交流や関わり、共に「音楽する」ことで、それが誰かの為にどのように活かされるのか、共に考えていきたいと思います。</a:t>
            </a:r>
            <a:endParaRPr kumimoji="1" lang="en-US" altLang="ja-JP" sz="1200" dirty="0">
              <a:latin typeface="+mn-ea"/>
            </a:endParaRPr>
          </a:p>
        </p:txBody>
      </p:sp>
      <p:sp>
        <p:nvSpPr>
          <p:cNvPr id="2" name="正方形/長方形 1">
            <a:extLst>
              <a:ext uri="{FF2B5EF4-FFF2-40B4-BE49-F238E27FC236}">
                <a16:creationId xmlns:a16="http://schemas.microsoft.com/office/drawing/2014/main" id="{7E4E8D7D-0704-1B23-679A-B7578BE12923}"/>
              </a:ext>
            </a:extLst>
          </p:cNvPr>
          <p:cNvSpPr/>
          <p:nvPr/>
        </p:nvSpPr>
        <p:spPr>
          <a:xfrm>
            <a:off x="102165" y="805118"/>
            <a:ext cx="3684550" cy="2569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D0664D51-A68D-3F02-07B3-33E0B5FE6E7C}"/>
              </a:ext>
            </a:extLst>
          </p:cNvPr>
          <p:cNvSpPr/>
          <p:nvPr/>
        </p:nvSpPr>
        <p:spPr>
          <a:xfrm>
            <a:off x="3796828" y="4896488"/>
            <a:ext cx="3614277" cy="25920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9AF178ED-352A-D45A-2EE2-1E63BB6BE3B5}"/>
              </a:ext>
            </a:extLst>
          </p:cNvPr>
          <p:cNvSpPr txBox="1"/>
          <p:nvPr/>
        </p:nvSpPr>
        <p:spPr>
          <a:xfrm>
            <a:off x="793914" y="7675441"/>
            <a:ext cx="2338870" cy="307777"/>
          </a:xfrm>
          <a:prstGeom prst="rect">
            <a:avLst/>
          </a:prstGeom>
          <a:noFill/>
        </p:spPr>
        <p:txBody>
          <a:bodyPr wrap="square" rtlCol="0">
            <a:spAutoFit/>
          </a:bodyPr>
          <a:lstStyle/>
          <a:p>
            <a:pPr algn="ctr"/>
            <a:r>
              <a:rPr kumimoji="1" lang="ja-JP" altLang="en-US" sz="1400" b="1" dirty="0">
                <a:latin typeface="+mn-ea"/>
              </a:rPr>
              <a:t>＜ももちゃんの飼育日誌＞</a:t>
            </a:r>
            <a:endParaRPr kumimoji="1" lang="en-US" altLang="ja-JP" sz="1200" dirty="0">
              <a:latin typeface="+mn-ea"/>
            </a:endParaRPr>
          </a:p>
        </p:txBody>
      </p:sp>
      <p:pic>
        <p:nvPicPr>
          <p:cNvPr id="28" name="図 27">
            <a:extLst>
              <a:ext uri="{FF2B5EF4-FFF2-40B4-BE49-F238E27FC236}">
                <a16:creationId xmlns:a16="http://schemas.microsoft.com/office/drawing/2014/main" id="{C9959F54-C305-FF59-CDAD-51A1E9E1B4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968" y="7516989"/>
            <a:ext cx="7331737" cy="158452"/>
          </a:xfrm>
          <a:prstGeom prst="rect">
            <a:avLst/>
          </a:prstGeom>
        </p:spPr>
      </p:pic>
      <p:sp>
        <p:nvSpPr>
          <p:cNvPr id="29" name="テキスト ボックス 28">
            <a:extLst>
              <a:ext uri="{FF2B5EF4-FFF2-40B4-BE49-F238E27FC236}">
                <a16:creationId xmlns:a16="http://schemas.microsoft.com/office/drawing/2014/main" id="{A90B1E2D-6BDB-5CB8-BDA2-825AFBF2B3D9}"/>
              </a:ext>
            </a:extLst>
          </p:cNvPr>
          <p:cNvSpPr txBox="1"/>
          <p:nvPr/>
        </p:nvSpPr>
        <p:spPr>
          <a:xfrm>
            <a:off x="3849820" y="7673292"/>
            <a:ext cx="3652155" cy="312073"/>
          </a:xfrm>
          <a:prstGeom prst="rect">
            <a:avLst/>
          </a:prstGeom>
          <a:noFill/>
        </p:spPr>
        <p:txBody>
          <a:bodyPr wrap="square" rtlCol="0">
            <a:spAutoFit/>
          </a:bodyPr>
          <a:lstStyle/>
          <a:p>
            <a:pPr>
              <a:lnSpc>
                <a:spcPct val="150000"/>
              </a:lnSpc>
            </a:pPr>
            <a:r>
              <a:rPr kumimoji="1" lang="ja-JP" altLang="en-US" sz="1050" dirty="0">
                <a:latin typeface="+mn-ea"/>
              </a:rPr>
              <a:t>よっピーの遠行記 ～</a:t>
            </a:r>
            <a:r>
              <a:rPr kumimoji="1" lang="ja-JP" altLang="en-US" sz="1050" dirty="0">
                <a:solidFill>
                  <a:srgbClr val="FF0000"/>
                </a:solidFill>
                <a:latin typeface="+mn-ea"/>
              </a:rPr>
              <a:t>青森県①</a:t>
            </a:r>
            <a:r>
              <a:rPr kumimoji="1" lang="en-US" altLang="ja-JP" sz="1050" dirty="0">
                <a:solidFill>
                  <a:srgbClr val="FF0000"/>
                </a:solidFill>
                <a:latin typeface="+mn-ea"/>
              </a:rPr>
              <a:t>(</a:t>
            </a:r>
            <a:r>
              <a:rPr kumimoji="1" lang="ja-JP" altLang="en-US" sz="1050" dirty="0">
                <a:solidFill>
                  <a:srgbClr val="FF0000"/>
                </a:solidFill>
                <a:latin typeface="+mn-ea"/>
              </a:rPr>
              <a:t>再投稿</a:t>
            </a:r>
            <a:r>
              <a:rPr kumimoji="1" lang="en-US" altLang="ja-JP" sz="1050" dirty="0">
                <a:solidFill>
                  <a:srgbClr val="FF0000"/>
                </a:solidFill>
                <a:latin typeface="+mn-ea"/>
              </a:rPr>
              <a:t>) </a:t>
            </a:r>
            <a:r>
              <a:rPr kumimoji="1" lang="ja-JP" altLang="en-US" sz="1050" dirty="0">
                <a:latin typeface="+mn-ea"/>
              </a:rPr>
              <a:t>～原画：斉藤 吉夫</a:t>
            </a:r>
          </a:p>
        </p:txBody>
      </p:sp>
      <p:pic>
        <p:nvPicPr>
          <p:cNvPr id="30" name="図 29">
            <a:extLst>
              <a:ext uri="{FF2B5EF4-FFF2-40B4-BE49-F238E27FC236}">
                <a16:creationId xmlns:a16="http://schemas.microsoft.com/office/drawing/2014/main" id="{1FCDD23E-8F6B-E126-8467-2253C0BF78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341622" y="8891877"/>
            <a:ext cx="2899031" cy="123619"/>
          </a:xfrm>
          <a:prstGeom prst="rect">
            <a:avLst/>
          </a:prstGeom>
        </p:spPr>
      </p:pic>
      <p:pic>
        <p:nvPicPr>
          <p:cNvPr id="34" name="図 33" descr="爬虫類, カメ, 動物, 屋外 が含まれている画像&#10;&#10;自動的に生成された説明">
            <a:extLst>
              <a:ext uri="{FF2B5EF4-FFF2-40B4-BE49-F238E27FC236}">
                <a16:creationId xmlns:a16="http://schemas.microsoft.com/office/drawing/2014/main" id="{AA806110-9816-F01F-72E8-BC462CE490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3188" y="8220085"/>
            <a:ext cx="1683048" cy="1946416"/>
          </a:xfrm>
          <a:prstGeom prst="rect">
            <a:avLst/>
          </a:prstGeom>
        </p:spPr>
      </p:pic>
      <p:sp>
        <p:nvSpPr>
          <p:cNvPr id="27" name="吹き出し: 角を丸めた四角形 26">
            <a:extLst>
              <a:ext uri="{FF2B5EF4-FFF2-40B4-BE49-F238E27FC236}">
                <a16:creationId xmlns:a16="http://schemas.microsoft.com/office/drawing/2014/main" id="{9ECF6D46-EC6F-DE7B-E0BD-24B0EFECD0E2}"/>
              </a:ext>
            </a:extLst>
          </p:cNvPr>
          <p:cNvSpPr/>
          <p:nvPr/>
        </p:nvSpPr>
        <p:spPr>
          <a:xfrm>
            <a:off x="83872" y="7947020"/>
            <a:ext cx="1807506" cy="2456182"/>
          </a:xfrm>
          <a:prstGeom prst="wedgeRoundRectCallout">
            <a:avLst>
              <a:gd name="adj1" fmla="val 42084"/>
              <a:gd name="adj2" fmla="val 37789"/>
              <a:gd name="adj3" fmla="val 16667"/>
            </a:avLst>
          </a:prstGeom>
          <a:noFill/>
          <a:ln w="19050">
            <a:solidFill>
              <a:schemeClr val="bg1">
                <a:lumMod val="75000"/>
              </a:schemeClr>
            </a:solidFill>
            <a:prstDash val="solid"/>
            <a:extLst>
              <a:ext uri="{C807C97D-BFC1-408E-A445-0C87EB9F89A2}">
                <ask:lineSketchStyleProps xmlns:ask="http://schemas.microsoft.com/office/drawing/2018/sketchyshapes" sd="1219033472">
                  <a:custGeom>
                    <a:avLst/>
                    <a:gdLst>
                      <a:gd name="connsiteX0" fmla="*/ 0 w 1678880"/>
                      <a:gd name="connsiteY0" fmla="*/ 279819 h 2228982"/>
                      <a:gd name="connsiteX1" fmla="*/ 279819 w 1678880"/>
                      <a:gd name="connsiteY1" fmla="*/ 0 h 2228982"/>
                      <a:gd name="connsiteX2" fmla="*/ 979347 w 1678880"/>
                      <a:gd name="connsiteY2" fmla="*/ 0 h 2228982"/>
                      <a:gd name="connsiteX3" fmla="*/ 979347 w 1678880"/>
                      <a:gd name="connsiteY3" fmla="*/ 0 h 2228982"/>
                      <a:gd name="connsiteX4" fmla="*/ 1399067 w 1678880"/>
                      <a:gd name="connsiteY4" fmla="*/ 0 h 2228982"/>
                      <a:gd name="connsiteX5" fmla="*/ 1399061 w 1678880"/>
                      <a:gd name="connsiteY5" fmla="*/ 0 h 2228982"/>
                      <a:gd name="connsiteX6" fmla="*/ 1678880 w 1678880"/>
                      <a:gd name="connsiteY6" fmla="*/ 279819 h 2228982"/>
                      <a:gd name="connsiteX7" fmla="*/ 1678880 w 1678880"/>
                      <a:gd name="connsiteY7" fmla="*/ 371497 h 2228982"/>
                      <a:gd name="connsiteX8" fmla="*/ 1792032 w 1678880"/>
                      <a:gd name="connsiteY8" fmla="*/ 756034 h 2228982"/>
                      <a:gd name="connsiteX9" fmla="*/ 1896480 w 1678880"/>
                      <a:gd name="connsiteY9" fmla="*/ 1110991 h 2228982"/>
                      <a:gd name="connsiteX10" fmla="*/ 1678880 w 1678880"/>
                      <a:gd name="connsiteY10" fmla="*/ 928743 h 2228982"/>
                      <a:gd name="connsiteX11" fmla="*/ 1678880 w 1678880"/>
                      <a:gd name="connsiteY11" fmla="*/ 1438953 h 2228982"/>
                      <a:gd name="connsiteX12" fmla="*/ 1678880 w 1678880"/>
                      <a:gd name="connsiteY12" fmla="*/ 1949163 h 2228982"/>
                      <a:gd name="connsiteX13" fmla="*/ 1399061 w 1678880"/>
                      <a:gd name="connsiteY13" fmla="*/ 2228982 h 2228982"/>
                      <a:gd name="connsiteX14" fmla="*/ 1399067 w 1678880"/>
                      <a:gd name="connsiteY14" fmla="*/ 2228982 h 2228982"/>
                      <a:gd name="connsiteX15" fmla="*/ 979347 w 1678880"/>
                      <a:gd name="connsiteY15" fmla="*/ 2228982 h 2228982"/>
                      <a:gd name="connsiteX16" fmla="*/ 979347 w 1678880"/>
                      <a:gd name="connsiteY16" fmla="*/ 2228982 h 2228982"/>
                      <a:gd name="connsiteX17" fmla="*/ 279819 w 1678880"/>
                      <a:gd name="connsiteY17" fmla="*/ 2228982 h 2228982"/>
                      <a:gd name="connsiteX18" fmla="*/ 0 w 1678880"/>
                      <a:gd name="connsiteY18" fmla="*/ 1949163 h 2228982"/>
                      <a:gd name="connsiteX19" fmla="*/ 0 w 1678880"/>
                      <a:gd name="connsiteY19" fmla="*/ 1459361 h 2228982"/>
                      <a:gd name="connsiteX20" fmla="*/ 0 w 1678880"/>
                      <a:gd name="connsiteY20" fmla="*/ 928743 h 2228982"/>
                      <a:gd name="connsiteX21" fmla="*/ 0 w 1678880"/>
                      <a:gd name="connsiteY21" fmla="*/ 371497 h 2228982"/>
                      <a:gd name="connsiteX22" fmla="*/ 0 w 1678880"/>
                      <a:gd name="connsiteY22" fmla="*/ 371497 h 2228982"/>
                      <a:gd name="connsiteX23" fmla="*/ 0 w 1678880"/>
                      <a:gd name="connsiteY23" fmla="*/ 279819 h 222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8880" h="2228982" extrusionOk="0">
                        <a:moveTo>
                          <a:pt x="0" y="279819"/>
                        </a:moveTo>
                        <a:cubicBezTo>
                          <a:pt x="-14693" y="116216"/>
                          <a:pt x="101966" y="8750"/>
                          <a:pt x="279819" y="0"/>
                        </a:cubicBezTo>
                        <a:cubicBezTo>
                          <a:pt x="572549" y="-1703"/>
                          <a:pt x="771520" y="-34050"/>
                          <a:pt x="979347" y="0"/>
                        </a:cubicBezTo>
                        <a:lnTo>
                          <a:pt x="979347" y="0"/>
                        </a:lnTo>
                        <a:cubicBezTo>
                          <a:pt x="1175475" y="-18626"/>
                          <a:pt x="1292491" y="7939"/>
                          <a:pt x="1399067" y="0"/>
                        </a:cubicBezTo>
                        <a:lnTo>
                          <a:pt x="1399061" y="0"/>
                        </a:lnTo>
                        <a:cubicBezTo>
                          <a:pt x="1557867" y="2038"/>
                          <a:pt x="1702176" y="128043"/>
                          <a:pt x="1678880" y="279819"/>
                        </a:cubicBezTo>
                        <a:cubicBezTo>
                          <a:pt x="1683120" y="312514"/>
                          <a:pt x="1682687" y="336283"/>
                          <a:pt x="1678880" y="371497"/>
                        </a:cubicBezTo>
                        <a:cubicBezTo>
                          <a:pt x="1725609" y="459953"/>
                          <a:pt x="1754492" y="668382"/>
                          <a:pt x="1792032" y="756034"/>
                        </a:cubicBezTo>
                        <a:cubicBezTo>
                          <a:pt x="1829572" y="843686"/>
                          <a:pt x="1858286" y="1025453"/>
                          <a:pt x="1896480" y="1110991"/>
                        </a:cubicBezTo>
                        <a:cubicBezTo>
                          <a:pt x="1811749" y="1056496"/>
                          <a:pt x="1760534" y="989545"/>
                          <a:pt x="1678880" y="928743"/>
                        </a:cubicBezTo>
                        <a:cubicBezTo>
                          <a:pt x="1672499" y="1130091"/>
                          <a:pt x="1678372" y="1260358"/>
                          <a:pt x="1678880" y="1438953"/>
                        </a:cubicBezTo>
                        <a:cubicBezTo>
                          <a:pt x="1679389" y="1617548"/>
                          <a:pt x="1660861" y="1717011"/>
                          <a:pt x="1678880" y="1949163"/>
                        </a:cubicBezTo>
                        <a:cubicBezTo>
                          <a:pt x="1697248" y="2087621"/>
                          <a:pt x="1556384" y="2215894"/>
                          <a:pt x="1399061" y="2228982"/>
                        </a:cubicBezTo>
                        <a:lnTo>
                          <a:pt x="1399067" y="2228982"/>
                        </a:lnTo>
                        <a:cubicBezTo>
                          <a:pt x="1280466" y="2209697"/>
                          <a:pt x="1072391" y="2244164"/>
                          <a:pt x="979347" y="2228982"/>
                        </a:cubicBezTo>
                        <a:lnTo>
                          <a:pt x="979347" y="2228982"/>
                        </a:lnTo>
                        <a:cubicBezTo>
                          <a:pt x="771677" y="2222319"/>
                          <a:pt x="617904" y="2202685"/>
                          <a:pt x="279819" y="2228982"/>
                        </a:cubicBezTo>
                        <a:cubicBezTo>
                          <a:pt x="95576" y="2246326"/>
                          <a:pt x="-8930" y="2119669"/>
                          <a:pt x="0" y="1949163"/>
                        </a:cubicBezTo>
                        <a:cubicBezTo>
                          <a:pt x="-13044" y="1821722"/>
                          <a:pt x="11290" y="1626471"/>
                          <a:pt x="0" y="1459361"/>
                        </a:cubicBezTo>
                        <a:cubicBezTo>
                          <a:pt x="-11290" y="1292251"/>
                          <a:pt x="-16602" y="1043537"/>
                          <a:pt x="0" y="928743"/>
                        </a:cubicBezTo>
                        <a:cubicBezTo>
                          <a:pt x="8998" y="665356"/>
                          <a:pt x="-20217" y="507873"/>
                          <a:pt x="0" y="371497"/>
                        </a:cubicBezTo>
                        <a:lnTo>
                          <a:pt x="0" y="371497"/>
                        </a:lnTo>
                        <a:cubicBezTo>
                          <a:pt x="3965" y="338422"/>
                          <a:pt x="3155" y="299791"/>
                          <a:pt x="0" y="2798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100" dirty="0">
              <a:solidFill>
                <a:schemeClr val="tx1"/>
              </a:solidFill>
              <a:latin typeface="+mn-ea"/>
            </a:endParaRPr>
          </a:p>
          <a:p>
            <a:endParaRPr kumimoji="1" lang="en-US" altLang="ja-JP" sz="1100" dirty="0">
              <a:solidFill>
                <a:schemeClr val="tx1"/>
              </a:solidFill>
              <a:latin typeface="+mn-ea"/>
            </a:endParaRPr>
          </a:p>
          <a:p>
            <a:endParaRPr kumimoji="1" lang="en-US" altLang="ja-JP" sz="1100" dirty="0">
              <a:solidFill>
                <a:schemeClr val="tx1"/>
              </a:solidFill>
              <a:latin typeface="+mn-ea"/>
            </a:endParaRPr>
          </a:p>
          <a:p>
            <a:endParaRPr kumimoji="1" lang="en-US" altLang="ja-JP" sz="1100" dirty="0">
              <a:solidFill>
                <a:schemeClr val="tx1"/>
              </a:solidFill>
              <a:latin typeface="+mn-ea"/>
            </a:endParaRPr>
          </a:p>
          <a:p>
            <a:endParaRPr kumimoji="1" lang="en-US" altLang="ja-JP" sz="1100" dirty="0">
              <a:solidFill>
                <a:schemeClr val="tx1"/>
              </a:solidFill>
              <a:latin typeface="+mn-ea"/>
            </a:endParaRPr>
          </a:p>
          <a:p>
            <a:endParaRPr kumimoji="1" lang="en-US" altLang="ja-JP" sz="1100" dirty="0">
              <a:solidFill>
                <a:schemeClr val="tx1"/>
              </a:solidFill>
              <a:latin typeface="+mn-ea"/>
            </a:endParaRPr>
          </a:p>
          <a:p>
            <a:endParaRPr kumimoji="1" lang="en-US" altLang="ja-JP" sz="1100" dirty="0">
              <a:solidFill>
                <a:schemeClr val="tx1"/>
              </a:solidFill>
              <a:latin typeface="+mn-ea"/>
            </a:endParaRPr>
          </a:p>
          <a:p>
            <a:endParaRPr kumimoji="1" lang="en-US" altLang="ja-JP" sz="1100" dirty="0">
              <a:solidFill>
                <a:schemeClr val="tx1"/>
              </a:solidFill>
              <a:latin typeface="+mn-ea"/>
            </a:endParaRPr>
          </a:p>
          <a:p>
            <a:endParaRPr kumimoji="1" lang="en-US" altLang="ja-JP" sz="1100" dirty="0">
              <a:solidFill>
                <a:schemeClr val="tx1"/>
              </a:solidFill>
              <a:latin typeface="+mn-ea"/>
            </a:endParaRPr>
          </a:p>
        </p:txBody>
      </p:sp>
      <p:sp>
        <p:nvSpPr>
          <p:cNvPr id="12" name="テキスト ボックス 11">
            <a:extLst>
              <a:ext uri="{FF2B5EF4-FFF2-40B4-BE49-F238E27FC236}">
                <a16:creationId xmlns:a16="http://schemas.microsoft.com/office/drawing/2014/main" id="{54EAF16C-E014-96C2-68EA-D23D1C20F1E1}"/>
              </a:ext>
            </a:extLst>
          </p:cNvPr>
          <p:cNvSpPr txBox="1"/>
          <p:nvPr/>
        </p:nvSpPr>
        <p:spPr>
          <a:xfrm>
            <a:off x="80300" y="8029190"/>
            <a:ext cx="1967689" cy="2492990"/>
          </a:xfrm>
          <a:prstGeom prst="rect">
            <a:avLst/>
          </a:prstGeom>
          <a:noFill/>
        </p:spPr>
        <p:txBody>
          <a:bodyPr wrap="square" rtlCol="0">
            <a:spAutoFit/>
          </a:bodyPr>
          <a:lstStyle/>
          <a:p>
            <a:pPr algn="l"/>
            <a:r>
              <a:rPr lang="ja-JP" altLang="en-US" sz="1200" dirty="0">
                <a:latin typeface="+mn-ea"/>
              </a:rPr>
              <a:t>やっほー、ももだよ</a:t>
            </a:r>
            <a:r>
              <a:rPr lang="en-US" altLang="ja-JP" sz="1200" dirty="0">
                <a:latin typeface="+mn-ea"/>
              </a:rPr>
              <a:t>〜</a:t>
            </a:r>
            <a:r>
              <a:rPr lang="ja-JP" altLang="en-US" sz="1200" dirty="0">
                <a:latin typeface="+mn-ea"/>
              </a:rPr>
              <a:t>。</a:t>
            </a:r>
            <a:endParaRPr lang="en-US" altLang="ja-JP" sz="1200" dirty="0">
              <a:latin typeface="+mn-ea"/>
            </a:endParaRPr>
          </a:p>
          <a:p>
            <a:pPr algn="l"/>
            <a:endParaRPr lang="ja-JP" altLang="en-US" sz="1200" dirty="0">
              <a:latin typeface="+mn-ea"/>
            </a:endParaRPr>
          </a:p>
          <a:p>
            <a:pPr algn="l"/>
            <a:r>
              <a:rPr lang="ja-JP" altLang="en-US" sz="1200" dirty="0">
                <a:latin typeface="+mn-ea"/>
              </a:rPr>
              <a:t>写真変わったの、気付いたかな？</a:t>
            </a:r>
            <a:endParaRPr lang="en-US" altLang="ja-JP" sz="1200" dirty="0">
              <a:latin typeface="+mn-ea"/>
            </a:endParaRPr>
          </a:p>
          <a:p>
            <a:pPr algn="l"/>
            <a:r>
              <a:rPr lang="ja-JP" altLang="en-US" sz="1200" dirty="0">
                <a:latin typeface="+mn-ea"/>
              </a:rPr>
              <a:t>ももね、こんなにおっきくなったよ</a:t>
            </a:r>
            <a:r>
              <a:rPr lang="en-US" altLang="ja-JP" sz="1200" dirty="0">
                <a:latin typeface="+mn-ea"/>
              </a:rPr>
              <a:t>〜</a:t>
            </a:r>
            <a:r>
              <a:rPr lang="ja-JP" altLang="en-US" sz="1200" dirty="0">
                <a:latin typeface="+mn-ea"/>
              </a:rPr>
              <a:t>。</a:t>
            </a:r>
            <a:endParaRPr lang="en-US" altLang="ja-JP" sz="1200" dirty="0">
              <a:latin typeface="+mn-ea"/>
            </a:endParaRPr>
          </a:p>
          <a:p>
            <a:pPr algn="l"/>
            <a:r>
              <a:rPr lang="ja-JP" altLang="en-US" sz="1200" dirty="0">
                <a:latin typeface="+mn-ea"/>
              </a:rPr>
              <a:t>まだまだ成長中だからどんどんかわいくてキレイになってくももを見て欲しいな</a:t>
            </a:r>
            <a:r>
              <a:rPr lang="en-US" altLang="ja-JP" sz="1200" dirty="0">
                <a:latin typeface="+mn-ea"/>
              </a:rPr>
              <a:t>〜</a:t>
            </a:r>
            <a:r>
              <a:rPr lang="ja-JP" altLang="en-US" sz="1200" dirty="0">
                <a:latin typeface="+mn-ea"/>
              </a:rPr>
              <a:t>笑</a:t>
            </a:r>
            <a:endParaRPr lang="en-US" altLang="ja-JP" sz="1200" dirty="0">
              <a:latin typeface="+mn-ea"/>
            </a:endParaRPr>
          </a:p>
          <a:p>
            <a:pPr algn="l"/>
            <a:r>
              <a:rPr lang="ja-JP" altLang="en-US" sz="1200" dirty="0">
                <a:latin typeface="+mn-ea"/>
              </a:rPr>
              <a:t>そんな感じで、よろしくね</a:t>
            </a:r>
            <a:r>
              <a:rPr lang="en-US" altLang="ja-JP" sz="1200" dirty="0">
                <a:latin typeface="+mn-ea"/>
              </a:rPr>
              <a:t>〜♡</a:t>
            </a:r>
            <a:endParaRPr lang="ja-JP" altLang="en-US" sz="1200" dirty="0">
              <a:latin typeface="+mn-ea"/>
            </a:endParaRPr>
          </a:p>
          <a:p>
            <a:pPr algn="l"/>
            <a:endParaRPr kumimoji="1" lang="ja-JP" altLang="en-US" sz="1200" dirty="0">
              <a:latin typeface="+mn-ea"/>
            </a:endParaRPr>
          </a:p>
        </p:txBody>
      </p:sp>
      <p:pic>
        <p:nvPicPr>
          <p:cNvPr id="16" name="図 15">
            <a:extLst>
              <a:ext uri="{FF2B5EF4-FFF2-40B4-BE49-F238E27FC236}">
                <a16:creationId xmlns:a16="http://schemas.microsoft.com/office/drawing/2014/main" id="{77718D4E-8672-50CA-D222-0E2DB901FBD4}"/>
              </a:ext>
            </a:extLst>
          </p:cNvPr>
          <p:cNvPicPr>
            <a:picLocks noChangeAspect="1"/>
          </p:cNvPicPr>
          <p:nvPr/>
        </p:nvPicPr>
        <p:blipFill>
          <a:blip r:embed="rId10"/>
          <a:stretch>
            <a:fillRect/>
          </a:stretch>
        </p:blipFill>
        <p:spPr>
          <a:xfrm rot="16200000">
            <a:off x="5239906" y="-542587"/>
            <a:ext cx="773305" cy="3531317"/>
          </a:xfrm>
          <a:prstGeom prst="rect">
            <a:avLst/>
          </a:prstGeom>
        </p:spPr>
      </p:pic>
      <p:pic>
        <p:nvPicPr>
          <p:cNvPr id="25" name="図 24" descr="グラフィカル ユーザー インターフェイス&#10;&#10;中程度の精度で自動的に生成された説明">
            <a:extLst>
              <a:ext uri="{FF2B5EF4-FFF2-40B4-BE49-F238E27FC236}">
                <a16:creationId xmlns:a16="http://schemas.microsoft.com/office/drawing/2014/main" id="{B6B12CCF-CDC1-18EF-6CCB-59B42C15C7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2844" y="1775775"/>
            <a:ext cx="1836521" cy="2979492"/>
          </a:xfrm>
          <a:prstGeom prst="rect">
            <a:avLst/>
          </a:prstGeom>
        </p:spPr>
      </p:pic>
      <p:pic>
        <p:nvPicPr>
          <p:cNvPr id="15" name="図 14" descr="ダイアグラム が含まれている画像&#10;&#10;自動的に生成された説明">
            <a:extLst>
              <a:ext uri="{FF2B5EF4-FFF2-40B4-BE49-F238E27FC236}">
                <a16:creationId xmlns:a16="http://schemas.microsoft.com/office/drawing/2014/main" id="{55EE2EAC-DC4E-64D8-D4B1-6771A355500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05957" y="7983218"/>
            <a:ext cx="3539748" cy="2331850"/>
          </a:xfrm>
          <a:prstGeom prst="rect">
            <a:avLst/>
          </a:prstGeom>
        </p:spPr>
      </p:pic>
    </p:spTree>
    <p:extLst>
      <p:ext uri="{BB962C8B-B14F-4D97-AF65-F5344CB8AC3E}">
        <p14:creationId xmlns:p14="http://schemas.microsoft.com/office/powerpoint/2010/main" val="7001139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kumimoji="1" sz="1200" dirty="0" smtClean="0">
            <a:latin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22877</TotalTime>
  <Words>865</Words>
  <Application>Microsoft Office PowerPoint</Application>
  <PresentationFormat>ユーザー設定</PresentationFormat>
  <Paragraphs>79</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JKゴシックM</vt: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地域活動支援センターこまつがわ広報</dc:title>
  <dc:creator>KOMATSUGAWA004</dc:creator>
  <cp:lastModifiedBy>星 ひかる</cp:lastModifiedBy>
  <cp:revision>1084</cp:revision>
  <cp:lastPrinted>2024-06-27T07:51:59Z</cp:lastPrinted>
  <dcterms:created xsi:type="dcterms:W3CDTF">2019-07-13T01:25:08Z</dcterms:created>
  <dcterms:modified xsi:type="dcterms:W3CDTF">2024-06-27T07:53:09Z</dcterms:modified>
</cp:coreProperties>
</file>